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259" r:id="rId4"/>
    <p:sldId id="302" r:id="rId5"/>
    <p:sldId id="303" r:id="rId6"/>
    <p:sldId id="313" r:id="rId7"/>
    <p:sldId id="260" r:id="rId8"/>
    <p:sldId id="261" r:id="rId9"/>
    <p:sldId id="262" r:id="rId10"/>
    <p:sldId id="263" r:id="rId11"/>
    <p:sldId id="265" r:id="rId12"/>
    <p:sldId id="279" r:id="rId13"/>
    <p:sldId id="282" r:id="rId14"/>
    <p:sldId id="293" r:id="rId15"/>
    <p:sldId id="280" r:id="rId16"/>
    <p:sldId id="284" r:id="rId17"/>
    <p:sldId id="294" r:id="rId18"/>
    <p:sldId id="285" r:id="rId19"/>
    <p:sldId id="286" r:id="rId20"/>
    <p:sldId id="295" r:id="rId21"/>
    <p:sldId id="283" r:id="rId22"/>
    <p:sldId id="287" r:id="rId23"/>
    <p:sldId id="266" r:id="rId24"/>
    <p:sldId id="264" r:id="rId25"/>
    <p:sldId id="257" r:id="rId26"/>
    <p:sldId id="267" r:id="rId27"/>
    <p:sldId id="270" r:id="rId28"/>
    <p:sldId id="268" r:id="rId29"/>
    <p:sldId id="269" r:id="rId30"/>
    <p:sldId id="274" r:id="rId31"/>
    <p:sldId id="271" r:id="rId32"/>
    <p:sldId id="273" r:id="rId33"/>
    <p:sldId id="275" r:id="rId34"/>
    <p:sldId id="278" r:id="rId35"/>
    <p:sldId id="304" r:id="rId36"/>
    <p:sldId id="305" r:id="rId37"/>
    <p:sldId id="290" r:id="rId38"/>
    <p:sldId id="289" r:id="rId39"/>
    <p:sldId id="306" r:id="rId40"/>
    <p:sldId id="308" r:id="rId41"/>
    <p:sldId id="309" r:id="rId42"/>
    <p:sldId id="300" r:id="rId43"/>
    <p:sldId id="277" r:id="rId44"/>
    <p:sldId id="288" r:id="rId45"/>
    <p:sldId id="272" r:id="rId46"/>
    <p:sldId id="276" r:id="rId47"/>
    <p:sldId id="311" r:id="rId48"/>
    <p:sldId id="312" r:id="rId49"/>
    <p:sldId id="310" r:id="rId50"/>
    <p:sldId id="301" r:id="rId51"/>
    <p:sldId id="296" r:id="rId52"/>
    <p:sldId id="297" r:id="rId53"/>
    <p:sldId id="298" r:id="rId54"/>
    <p:sldId id="29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9E7"/>
    <a:srgbClr val="437399"/>
    <a:srgbClr val="FFC000"/>
    <a:srgbClr val="F55D40"/>
    <a:srgbClr val="4371C5"/>
    <a:srgbClr val="5C84CC"/>
    <a:srgbClr val="8FAADC"/>
    <a:srgbClr val="E7E055"/>
    <a:srgbClr val="2F5597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4.svg"/><Relationship Id="rId18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13.png"/><Relationship Id="rId17" Type="http://schemas.openxmlformats.org/officeDocument/2006/relationships/image" Target="../media/image65.png"/><Relationship Id="rId2" Type="http://schemas.openxmlformats.org/officeDocument/2006/relationships/image" Target="../media/image56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2.svg"/><Relationship Id="rId5" Type="http://schemas.openxmlformats.org/officeDocument/2006/relationships/image" Target="../media/image59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sv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19" Type="http://schemas.openxmlformats.org/officeDocument/2006/relationships/image" Target="../media/image85.sv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89.png"/><Relationship Id="rId16" Type="http://schemas.openxmlformats.org/officeDocument/2006/relationships/image" Target="../media/image81.png"/><Relationship Id="rId20" Type="http://schemas.openxmlformats.org/officeDocument/2006/relationships/image" Target="../media/image8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24" Type="http://schemas.openxmlformats.org/officeDocument/2006/relationships/image" Target="../media/image90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8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sv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19" Type="http://schemas.openxmlformats.org/officeDocument/2006/relationships/image" Target="../media/image85.sv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4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9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93.png"/><Relationship Id="rId5" Type="http://schemas.openxmlformats.org/officeDocument/2006/relationships/image" Target="../media/image92.svg"/><Relationship Id="rId15" Type="http://schemas.openxmlformats.org/officeDocument/2006/relationships/image" Target="../media/image96.png"/><Relationship Id="rId10" Type="http://schemas.openxmlformats.org/officeDocument/2006/relationships/image" Target="../media/image87.svg"/><Relationship Id="rId4" Type="http://schemas.openxmlformats.org/officeDocument/2006/relationships/image" Target="../media/image91.png"/><Relationship Id="rId9" Type="http://schemas.openxmlformats.org/officeDocument/2006/relationships/image" Target="../media/image86.png"/><Relationship Id="rId14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90.png"/><Relationship Id="rId3" Type="http://schemas.openxmlformats.org/officeDocument/2006/relationships/image" Target="../media/image68.png"/><Relationship Id="rId7" Type="http://schemas.openxmlformats.org/officeDocument/2006/relationships/image" Target="../media/image77.png"/><Relationship Id="rId12" Type="http://schemas.openxmlformats.org/officeDocument/2006/relationships/image" Target="../media/image93.png"/><Relationship Id="rId2" Type="http://schemas.openxmlformats.org/officeDocument/2006/relationships/image" Target="../media/image89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svg"/><Relationship Id="rId11" Type="http://schemas.openxmlformats.org/officeDocument/2006/relationships/image" Target="../media/image87.svg"/><Relationship Id="rId5" Type="http://schemas.openxmlformats.org/officeDocument/2006/relationships/image" Target="../media/image91.png"/><Relationship Id="rId15" Type="http://schemas.openxmlformats.org/officeDocument/2006/relationships/image" Target="../media/image95.png"/><Relationship Id="rId10" Type="http://schemas.openxmlformats.org/officeDocument/2006/relationships/image" Target="../media/image86.png"/><Relationship Id="rId4" Type="http://schemas.openxmlformats.org/officeDocument/2006/relationships/image" Target="../media/image70.png"/><Relationship Id="rId9" Type="http://schemas.openxmlformats.org/officeDocument/2006/relationships/image" Target="../media/image81.png"/><Relationship Id="rId1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87.svg"/><Relationship Id="rId12" Type="http://schemas.openxmlformats.org/officeDocument/2006/relationships/image" Target="../media/image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1.png"/><Relationship Id="rId5" Type="http://schemas.openxmlformats.org/officeDocument/2006/relationships/image" Target="../media/image79.png"/><Relationship Id="rId10" Type="http://schemas.openxmlformats.org/officeDocument/2006/relationships/image" Target="../media/image93.png"/><Relationship Id="rId4" Type="http://schemas.openxmlformats.org/officeDocument/2006/relationships/image" Target="../media/image77.png"/><Relationship Id="rId9" Type="http://schemas.openxmlformats.org/officeDocument/2006/relationships/image" Target="../media/image92.svg"/><Relationship Id="rId14" Type="http://schemas.openxmlformats.org/officeDocument/2006/relationships/image" Target="../media/image7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78.png"/><Relationship Id="rId26" Type="http://schemas.openxmlformats.org/officeDocument/2006/relationships/image" Target="../media/image101.png"/><Relationship Id="rId3" Type="http://schemas.openxmlformats.org/officeDocument/2006/relationships/image" Target="../media/image69.png"/><Relationship Id="rId21" Type="http://schemas.openxmlformats.org/officeDocument/2006/relationships/image" Target="../media/image93.png"/><Relationship Id="rId7" Type="http://schemas.openxmlformats.org/officeDocument/2006/relationships/image" Target="../media/image73.png"/><Relationship Id="rId12" Type="http://schemas.openxmlformats.org/officeDocument/2006/relationships/image" Target="../media/image81.png"/><Relationship Id="rId17" Type="http://schemas.openxmlformats.org/officeDocument/2006/relationships/image" Target="../media/image77.png"/><Relationship Id="rId25" Type="http://schemas.openxmlformats.org/officeDocument/2006/relationships/image" Target="../media/image92.svg"/><Relationship Id="rId2" Type="http://schemas.openxmlformats.org/officeDocument/2006/relationships/image" Target="../media/image68.png"/><Relationship Id="rId16" Type="http://schemas.openxmlformats.org/officeDocument/2006/relationships/image" Target="../media/image88.png"/><Relationship Id="rId20" Type="http://schemas.openxmlformats.org/officeDocument/2006/relationships/image" Target="../media/image98.sv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80.png"/><Relationship Id="rId24" Type="http://schemas.openxmlformats.org/officeDocument/2006/relationships/image" Target="../media/image91.png"/><Relationship Id="rId5" Type="http://schemas.openxmlformats.org/officeDocument/2006/relationships/image" Target="../media/image71.png"/><Relationship Id="rId15" Type="http://schemas.openxmlformats.org/officeDocument/2006/relationships/image" Target="../media/image87.svg"/><Relationship Id="rId23" Type="http://schemas.openxmlformats.org/officeDocument/2006/relationships/image" Target="../media/image100.png"/><Relationship Id="rId28" Type="http://schemas.openxmlformats.org/officeDocument/2006/relationships/image" Target="../media/image103.svg"/><Relationship Id="rId10" Type="http://schemas.openxmlformats.org/officeDocument/2006/relationships/image" Target="../media/image76.svg"/><Relationship Id="rId19" Type="http://schemas.openxmlformats.org/officeDocument/2006/relationships/image" Target="../media/image97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6.png"/><Relationship Id="rId22" Type="http://schemas.openxmlformats.org/officeDocument/2006/relationships/image" Target="../media/image99.png"/><Relationship Id="rId27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1.png"/><Relationship Id="rId18" Type="http://schemas.openxmlformats.org/officeDocument/2006/relationships/image" Target="../media/image77.png"/><Relationship Id="rId26" Type="http://schemas.openxmlformats.org/officeDocument/2006/relationships/image" Target="../media/image92.svg"/><Relationship Id="rId3" Type="http://schemas.openxmlformats.org/officeDocument/2006/relationships/image" Target="../media/image68.png"/><Relationship Id="rId21" Type="http://schemas.openxmlformats.org/officeDocument/2006/relationships/image" Target="../media/image98.svg"/><Relationship Id="rId7" Type="http://schemas.openxmlformats.org/officeDocument/2006/relationships/image" Target="../media/image72.svg"/><Relationship Id="rId12" Type="http://schemas.openxmlformats.org/officeDocument/2006/relationships/image" Target="../media/image80.png"/><Relationship Id="rId17" Type="http://schemas.openxmlformats.org/officeDocument/2006/relationships/image" Target="../media/image88.png"/><Relationship Id="rId25" Type="http://schemas.openxmlformats.org/officeDocument/2006/relationships/image" Target="../media/image91.png"/><Relationship Id="rId2" Type="http://schemas.openxmlformats.org/officeDocument/2006/relationships/image" Target="../media/image89.png"/><Relationship Id="rId16" Type="http://schemas.openxmlformats.org/officeDocument/2006/relationships/image" Target="../media/image87.svg"/><Relationship Id="rId20" Type="http://schemas.openxmlformats.org/officeDocument/2006/relationships/image" Target="../media/image97.png"/><Relationship Id="rId29" Type="http://schemas.openxmlformats.org/officeDocument/2006/relationships/image" Target="../media/image10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24" Type="http://schemas.openxmlformats.org/officeDocument/2006/relationships/image" Target="../media/image100.png"/><Relationship Id="rId5" Type="http://schemas.openxmlformats.org/officeDocument/2006/relationships/image" Target="../media/image70.png"/><Relationship Id="rId15" Type="http://schemas.openxmlformats.org/officeDocument/2006/relationships/image" Target="../media/image86.png"/><Relationship Id="rId23" Type="http://schemas.openxmlformats.org/officeDocument/2006/relationships/image" Target="../media/image99.png"/><Relationship Id="rId28" Type="http://schemas.openxmlformats.org/officeDocument/2006/relationships/image" Target="../media/image102.png"/><Relationship Id="rId10" Type="http://schemas.openxmlformats.org/officeDocument/2006/relationships/image" Target="../media/image75.png"/><Relationship Id="rId19" Type="http://schemas.openxmlformats.org/officeDocument/2006/relationships/image" Target="../media/image78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93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87.svg"/><Relationship Id="rId18" Type="http://schemas.openxmlformats.org/officeDocument/2006/relationships/image" Target="../media/image98.svg"/><Relationship Id="rId3" Type="http://schemas.openxmlformats.org/officeDocument/2006/relationships/image" Target="../media/image69.png"/><Relationship Id="rId21" Type="http://schemas.openxmlformats.org/officeDocument/2006/relationships/image" Target="../media/image102.png"/><Relationship Id="rId7" Type="http://schemas.openxmlformats.org/officeDocument/2006/relationships/image" Target="../media/image73.png"/><Relationship Id="rId12" Type="http://schemas.openxmlformats.org/officeDocument/2006/relationships/image" Target="../media/image86.png"/><Relationship Id="rId17" Type="http://schemas.openxmlformats.org/officeDocument/2006/relationships/image" Target="../media/image97.png"/><Relationship Id="rId25" Type="http://schemas.openxmlformats.org/officeDocument/2006/relationships/image" Target="../media/image93.png"/><Relationship Id="rId2" Type="http://schemas.openxmlformats.org/officeDocument/2006/relationships/image" Target="../media/image68.png"/><Relationship Id="rId16" Type="http://schemas.openxmlformats.org/officeDocument/2006/relationships/image" Target="../media/image79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80.png"/><Relationship Id="rId24" Type="http://schemas.openxmlformats.org/officeDocument/2006/relationships/image" Target="../media/image81.png"/><Relationship Id="rId5" Type="http://schemas.openxmlformats.org/officeDocument/2006/relationships/image" Target="../media/image71.png"/><Relationship Id="rId15" Type="http://schemas.openxmlformats.org/officeDocument/2006/relationships/image" Target="../media/image78.png"/><Relationship Id="rId23" Type="http://schemas.openxmlformats.org/officeDocument/2006/relationships/image" Target="../media/image104.png"/><Relationship Id="rId10" Type="http://schemas.openxmlformats.org/officeDocument/2006/relationships/image" Target="../media/image76.svg"/><Relationship Id="rId19" Type="http://schemas.openxmlformats.org/officeDocument/2006/relationships/image" Target="../media/image100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77.png"/><Relationship Id="rId22" Type="http://schemas.openxmlformats.org/officeDocument/2006/relationships/image" Target="../media/image10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32.svg"/><Relationship Id="rId3" Type="http://schemas.openxmlformats.org/officeDocument/2006/relationships/image" Target="../media/image30.png"/><Relationship Id="rId7" Type="http://schemas.openxmlformats.org/officeDocument/2006/relationships/image" Target="../media/image128.sv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0.svg"/><Relationship Id="rId5" Type="http://schemas.openxmlformats.org/officeDocument/2006/relationships/image" Target="../media/image126.sv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image" Target="../media/image74.svg"/><Relationship Id="rId14" Type="http://schemas.openxmlformats.org/officeDocument/2006/relationships/image" Target="../media/image1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36.png"/><Relationship Id="rId5" Type="http://schemas.openxmlformats.org/officeDocument/2006/relationships/image" Target="../media/image73.png"/><Relationship Id="rId10" Type="http://schemas.openxmlformats.org/officeDocument/2006/relationships/image" Target="../media/image135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35.png"/><Relationship Id="rId5" Type="http://schemas.openxmlformats.org/officeDocument/2006/relationships/image" Target="../media/image73.png"/><Relationship Id="rId10" Type="http://schemas.openxmlformats.org/officeDocument/2006/relationships/image" Target="../media/image137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52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50.png"/><Relationship Id="rId5" Type="http://schemas.openxmlformats.org/officeDocument/2006/relationships/image" Target="../media/image73.png"/><Relationship Id="rId10" Type="http://schemas.openxmlformats.org/officeDocument/2006/relationships/image" Target="../media/image34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Relationship Id="rId1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56.png"/><Relationship Id="rId18" Type="http://schemas.openxmlformats.org/officeDocument/2006/relationships/image" Target="../media/image150.png"/><Relationship Id="rId3" Type="http://schemas.openxmlformats.org/officeDocument/2006/relationships/image" Target="../media/image125.png"/><Relationship Id="rId7" Type="http://schemas.openxmlformats.org/officeDocument/2006/relationships/image" Target="../media/image133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30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svg"/><Relationship Id="rId11" Type="http://schemas.openxmlformats.org/officeDocument/2006/relationships/image" Target="../media/image154.png"/><Relationship Id="rId5" Type="http://schemas.openxmlformats.org/officeDocument/2006/relationships/image" Target="../media/image129.png"/><Relationship Id="rId15" Type="http://schemas.openxmlformats.org/officeDocument/2006/relationships/image" Target="../media/image158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4" Type="http://schemas.openxmlformats.org/officeDocument/2006/relationships/image" Target="../media/image126.svg"/><Relationship Id="rId9" Type="http://schemas.openxmlformats.org/officeDocument/2006/relationships/image" Target="../media/image151.png"/><Relationship Id="rId14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52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51.png"/><Relationship Id="rId2" Type="http://schemas.openxmlformats.org/officeDocument/2006/relationships/image" Target="../media/image30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50.png"/><Relationship Id="rId5" Type="http://schemas.openxmlformats.org/officeDocument/2006/relationships/image" Target="../media/image73.png"/><Relationship Id="rId15" Type="http://schemas.openxmlformats.org/officeDocument/2006/relationships/image" Target="../media/image162.png"/><Relationship Id="rId10" Type="http://schemas.openxmlformats.org/officeDocument/2006/relationships/image" Target="../media/image34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Relationship Id="rId14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51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64.png"/><Relationship Id="rId5" Type="http://schemas.openxmlformats.org/officeDocument/2006/relationships/image" Target="../media/image73.png"/><Relationship Id="rId10" Type="http://schemas.openxmlformats.org/officeDocument/2006/relationships/image" Target="../media/image34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25.png"/><Relationship Id="rId7" Type="http://schemas.openxmlformats.org/officeDocument/2006/relationships/image" Target="../media/image155.png"/><Relationship Id="rId12" Type="http://schemas.openxmlformats.org/officeDocument/2006/relationships/image" Target="../media/image16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svg"/><Relationship Id="rId11" Type="http://schemas.openxmlformats.org/officeDocument/2006/relationships/image" Target="../media/image168.png"/><Relationship Id="rId5" Type="http://schemas.openxmlformats.org/officeDocument/2006/relationships/image" Target="../media/image129.png"/><Relationship Id="rId10" Type="http://schemas.openxmlformats.org/officeDocument/2006/relationships/image" Target="../media/image167.png"/><Relationship Id="rId4" Type="http://schemas.openxmlformats.org/officeDocument/2006/relationships/image" Target="../media/image126.svg"/><Relationship Id="rId9" Type="http://schemas.openxmlformats.org/officeDocument/2006/relationships/image" Target="../media/image16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13" Type="http://schemas.openxmlformats.org/officeDocument/2006/relationships/image" Target="../media/image170.png"/><Relationship Id="rId3" Type="http://schemas.openxmlformats.org/officeDocument/2006/relationships/image" Target="../media/image168.png"/><Relationship Id="rId7" Type="http://schemas.openxmlformats.org/officeDocument/2006/relationships/image" Target="../media/image125.png"/><Relationship Id="rId12" Type="http://schemas.openxmlformats.org/officeDocument/2006/relationships/image" Target="../media/image166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55.png"/><Relationship Id="rId5" Type="http://schemas.openxmlformats.org/officeDocument/2006/relationships/image" Target="../media/image161.png"/><Relationship Id="rId10" Type="http://schemas.openxmlformats.org/officeDocument/2006/relationships/image" Target="../media/image130.svg"/><Relationship Id="rId4" Type="http://schemas.openxmlformats.org/officeDocument/2006/relationships/image" Target="../media/image169.png"/><Relationship Id="rId9" Type="http://schemas.openxmlformats.org/officeDocument/2006/relationships/image" Target="../media/image1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5.png"/><Relationship Id="rId18" Type="http://schemas.openxmlformats.org/officeDocument/2006/relationships/image" Target="../media/image178.png"/><Relationship Id="rId3" Type="http://schemas.openxmlformats.org/officeDocument/2006/relationships/image" Target="../media/image172.png"/><Relationship Id="rId7" Type="http://schemas.openxmlformats.org/officeDocument/2006/relationships/image" Target="../media/image174.png"/><Relationship Id="rId12" Type="http://schemas.microsoft.com/office/2007/relationships/hdphoto" Target="../media/hdphoto2.wdp"/><Relationship Id="rId17" Type="http://schemas.openxmlformats.org/officeDocument/2006/relationships/image" Target="../media/image177.png"/><Relationship Id="rId2" Type="http://schemas.openxmlformats.org/officeDocument/2006/relationships/image" Target="../media/image17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76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1.png"/><Relationship Id="rId7" Type="http://schemas.openxmlformats.org/officeDocument/2006/relationships/image" Target="../media/image180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8.svg"/><Relationship Id="rId10" Type="http://schemas.openxmlformats.org/officeDocument/2006/relationships/image" Target="../media/image183.png"/><Relationship Id="rId4" Type="http://schemas.openxmlformats.org/officeDocument/2006/relationships/image" Target="../media/image17.png"/><Relationship Id="rId9" Type="http://schemas.openxmlformats.org/officeDocument/2006/relationships/image" Target="../media/image18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34056"/>
            <a:ext cx="10001163" cy="6118638"/>
          </a:xfrm>
          <a:prstGeom prst="rect">
            <a:avLst/>
          </a:prstGeom>
          <a:solidFill>
            <a:srgbClr val="5F646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Logistic Map Analysis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97323"/>
              </p:ext>
            </p:extLst>
          </p:nvPr>
        </p:nvGraphicFramePr>
        <p:xfrm>
          <a:off x="617363" y="1035078"/>
          <a:ext cx="65947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30201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Logistic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World Map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Status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Report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E99015-BEE2-4099-8016-DA64E3AA272D}"/>
              </a:ext>
            </a:extLst>
          </p:cNvPr>
          <p:cNvSpPr txBox="1"/>
          <p:nvPr/>
        </p:nvSpPr>
        <p:spPr>
          <a:xfrm>
            <a:off x="951861" y="2209579"/>
            <a:ext cx="1049172" cy="28344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Factory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5712468-AFC0-42A1-9D10-6C97996D88E6}"/>
              </a:ext>
            </a:extLst>
          </p:cNvPr>
          <p:cNvSpPr txBox="1"/>
          <p:nvPr/>
        </p:nvSpPr>
        <p:spPr>
          <a:xfrm>
            <a:off x="2994687" y="2209033"/>
            <a:ext cx="1154090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3DCCDBF-E3D5-40FC-A882-64892474EF9F}"/>
              </a:ext>
            </a:extLst>
          </p:cNvPr>
          <p:cNvSpPr txBox="1"/>
          <p:nvPr/>
        </p:nvSpPr>
        <p:spPr>
          <a:xfrm>
            <a:off x="6801967" y="2213751"/>
            <a:ext cx="1744531" cy="22850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 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EBEAF5E-6447-4446-9A10-ACCDD12D2E6C}"/>
              </a:ext>
            </a:extLst>
          </p:cNvPr>
          <p:cNvSpPr txBox="1"/>
          <p:nvPr/>
        </p:nvSpPr>
        <p:spPr>
          <a:xfrm>
            <a:off x="4835261" y="2209033"/>
            <a:ext cx="1536094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Shipment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42AD335-153F-4E6A-BE68-9746F1DC7D4D}"/>
              </a:ext>
            </a:extLst>
          </p:cNvPr>
          <p:cNvSpPr txBox="1"/>
          <p:nvPr/>
        </p:nvSpPr>
        <p:spPr>
          <a:xfrm>
            <a:off x="886391" y="2613144"/>
            <a:ext cx="1247033" cy="577825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5,341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15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5270BE2-5E2C-4127-86B2-0D0435B0967D}"/>
              </a:ext>
            </a:extLst>
          </p:cNvPr>
          <p:cNvSpPr txBox="1"/>
          <p:nvPr/>
        </p:nvSpPr>
        <p:spPr>
          <a:xfrm>
            <a:off x="723635" y="6040524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000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Normal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000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Low Level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000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High Level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矢印: 山形 47">
            <a:extLst>
              <a:ext uri="{FF2B5EF4-FFF2-40B4-BE49-F238E27FC236}">
                <a16:creationId xmlns:a16="http://schemas.microsoft.com/office/drawing/2014/main" id="{3B2D5C59-0625-498E-8637-EEF5CEFA977A}"/>
              </a:ext>
            </a:extLst>
          </p:cNvPr>
          <p:cNvSpPr/>
          <p:nvPr/>
        </p:nvSpPr>
        <p:spPr>
          <a:xfrm>
            <a:off x="2517071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矢印: 山形 48">
            <a:extLst>
              <a:ext uri="{FF2B5EF4-FFF2-40B4-BE49-F238E27FC236}">
                <a16:creationId xmlns:a16="http://schemas.microsoft.com/office/drawing/2014/main" id="{CE259777-84DD-4E1B-AE69-FC3961AB077B}"/>
              </a:ext>
            </a:extLst>
          </p:cNvPr>
          <p:cNvSpPr/>
          <p:nvPr/>
        </p:nvSpPr>
        <p:spPr>
          <a:xfrm>
            <a:off x="4586555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矢印: 山形 51">
            <a:extLst>
              <a:ext uri="{FF2B5EF4-FFF2-40B4-BE49-F238E27FC236}">
                <a16:creationId xmlns:a16="http://schemas.microsoft.com/office/drawing/2014/main" id="{DADCBCD9-04E3-46C9-988D-310D75747DC0}"/>
              </a:ext>
            </a:extLst>
          </p:cNvPr>
          <p:cNvSpPr/>
          <p:nvPr/>
        </p:nvSpPr>
        <p:spPr>
          <a:xfrm>
            <a:off x="6482420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0841D150-7AA3-400B-8E66-448DF5BAC477}"/>
              </a:ext>
            </a:extLst>
          </p:cNvPr>
          <p:cNvGrpSpPr/>
          <p:nvPr/>
        </p:nvGrpSpPr>
        <p:grpSpPr>
          <a:xfrm>
            <a:off x="2727548" y="1677054"/>
            <a:ext cx="1802722" cy="3292038"/>
            <a:chOff x="1939282" y="1822441"/>
            <a:chExt cx="1406824" cy="3626991"/>
          </a:xfrm>
        </p:grpSpPr>
        <p:sp>
          <p:nvSpPr>
            <p:cNvPr id="54" name="フリーフォーム: 図形 53">
              <a:extLst>
                <a:ext uri="{FF2B5EF4-FFF2-40B4-BE49-F238E27FC236}">
                  <a16:creationId xmlns:a16="http://schemas.microsoft.com/office/drawing/2014/main" id="{D9778325-8E9B-4E55-992C-E65DC83E0EC1}"/>
                </a:ext>
              </a:extLst>
            </p:cNvPr>
            <p:cNvSpPr/>
            <p:nvPr/>
          </p:nvSpPr>
          <p:spPr>
            <a:xfrm>
              <a:off x="1939282" y="1822441"/>
              <a:ext cx="1406824" cy="396815"/>
            </a:xfrm>
            <a:custGeom>
              <a:avLst/>
              <a:gdLst>
                <a:gd name="connsiteX0" fmla="*/ 0 w 1423359"/>
                <a:gd name="connsiteY0" fmla="*/ 388188 h 396815"/>
                <a:gd name="connsiteX1" fmla="*/ 715992 w 1423359"/>
                <a:gd name="connsiteY1" fmla="*/ 0 h 396815"/>
                <a:gd name="connsiteX2" fmla="*/ 1423359 w 1423359"/>
                <a:gd name="connsiteY2" fmla="*/ 396815 h 39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3359" h="396815">
                  <a:moveTo>
                    <a:pt x="0" y="388188"/>
                  </a:moveTo>
                  <a:lnTo>
                    <a:pt x="715992" y="0"/>
                  </a:lnTo>
                  <a:lnTo>
                    <a:pt x="1423359" y="39681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AB34160-5B53-4265-A591-14F3ED87A0A3}"/>
                </a:ext>
              </a:extLst>
            </p:cNvPr>
            <p:cNvCxnSpPr>
              <a:cxnSpLocks/>
            </p:cNvCxnSpPr>
            <p:nvPr/>
          </p:nvCxnSpPr>
          <p:spPr>
            <a:xfrm>
              <a:off x="3338445" y="2202004"/>
              <a:ext cx="0" cy="3247428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18F32F2C-522F-4207-95BD-ACE1B293058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72" y="2193377"/>
              <a:ext cx="0" cy="325605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0F471E65-3F79-4155-BAA6-ADB19F211097}"/>
              </a:ext>
            </a:extLst>
          </p:cNvPr>
          <p:cNvGrpSpPr/>
          <p:nvPr/>
        </p:nvGrpSpPr>
        <p:grpSpPr>
          <a:xfrm>
            <a:off x="643501" y="1678296"/>
            <a:ext cx="1790433" cy="3276116"/>
            <a:chOff x="261199" y="2011206"/>
            <a:chExt cx="1397234" cy="3421776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D06F85AE-14F8-4CB8-96B7-2E153123CC95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3" y="2277947"/>
              <a:ext cx="0" cy="314641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D71BE48D-C5B0-44F1-9CC1-CC458049F20A}"/>
                </a:ext>
              </a:extLst>
            </p:cNvPr>
            <p:cNvCxnSpPr>
              <a:cxnSpLocks/>
            </p:cNvCxnSpPr>
            <p:nvPr/>
          </p:nvCxnSpPr>
          <p:spPr>
            <a:xfrm>
              <a:off x="268860" y="2334337"/>
              <a:ext cx="0" cy="309864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フリーフォーム: 図形 60">
              <a:extLst>
                <a:ext uri="{FF2B5EF4-FFF2-40B4-BE49-F238E27FC236}">
                  <a16:creationId xmlns:a16="http://schemas.microsoft.com/office/drawing/2014/main" id="{DF515DDB-01DF-4A38-BF6E-BFC49473979E}"/>
                </a:ext>
              </a:extLst>
            </p:cNvPr>
            <p:cNvSpPr/>
            <p:nvPr/>
          </p:nvSpPr>
          <p:spPr>
            <a:xfrm>
              <a:off x="261199" y="2011206"/>
              <a:ext cx="1397229" cy="348495"/>
            </a:xfrm>
            <a:custGeom>
              <a:avLst/>
              <a:gdLst>
                <a:gd name="connsiteX0" fmla="*/ 0 w 754540"/>
                <a:gd name="connsiteY0" fmla="*/ 342101 h 348495"/>
                <a:gd name="connsiteX1" fmla="*/ 754540 w 754540"/>
                <a:gd name="connsiteY1" fmla="*/ 0 h 348495"/>
                <a:gd name="connsiteX2" fmla="*/ 754540 w 754540"/>
                <a:gd name="connsiteY2" fmla="*/ 348495 h 34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540" h="348495">
                  <a:moveTo>
                    <a:pt x="0" y="342101"/>
                  </a:moveTo>
                  <a:lnTo>
                    <a:pt x="754540" y="0"/>
                  </a:lnTo>
                  <a:lnTo>
                    <a:pt x="754540" y="34849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B86D6A7D-01B9-406F-8682-8143CF5B4BE9}"/>
              </a:ext>
            </a:extLst>
          </p:cNvPr>
          <p:cNvCxnSpPr>
            <a:cxnSpLocks/>
          </p:cNvCxnSpPr>
          <p:nvPr/>
        </p:nvCxnSpPr>
        <p:spPr>
          <a:xfrm flipH="1">
            <a:off x="10241904" y="2123832"/>
            <a:ext cx="9699" cy="2881895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30009015-823B-464A-94B0-BAAB5A3B9724}"/>
              </a:ext>
            </a:extLst>
          </p:cNvPr>
          <p:cNvCxnSpPr>
            <a:cxnSpLocks/>
          </p:cNvCxnSpPr>
          <p:nvPr/>
        </p:nvCxnSpPr>
        <p:spPr>
          <a:xfrm>
            <a:off x="6739210" y="1933682"/>
            <a:ext cx="0" cy="3033501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表 19">
            <a:extLst>
              <a:ext uri="{FF2B5EF4-FFF2-40B4-BE49-F238E27FC236}">
                <a16:creationId xmlns:a16="http://schemas.microsoft.com/office/drawing/2014/main" id="{2644D020-AF25-46CA-9B06-2F0A0EA31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48488"/>
              </p:ext>
            </p:extLst>
          </p:nvPr>
        </p:nvGraphicFramePr>
        <p:xfrm>
          <a:off x="746899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4A9EB24E-3BD1-4E01-A931-43C806664CF3}"/>
              </a:ext>
            </a:extLst>
          </p:cNvPr>
          <p:cNvSpPr txBox="1"/>
          <p:nvPr/>
        </p:nvSpPr>
        <p:spPr>
          <a:xfrm>
            <a:off x="948591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0" name="表 19">
            <a:extLst>
              <a:ext uri="{FF2B5EF4-FFF2-40B4-BE49-F238E27FC236}">
                <a16:creationId xmlns:a16="http://schemas.microsoft.com/office/drawing/2014/main" id="{17ABED74-071C-43F0-B752-E17A96969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4742"/>
              </p:ext>
            </p:extLst>
          </p:nvPr>
        </p:nvGraphicFramePr>
        <p:xfrm>
          <a:off x="2826951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1031663-E4ED-477B-802A-FA0D5B577003}"/>
              </a:ext>
            </a:extLst>
          </p:cNvPr>
          <p:cNvSpPr txBox="1"/>
          <p:nvPr/>
        </p:nvSpPr>
        <p:spPr>
          <a:xfrm>
            <a:off x="3028643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2" name="表 19">
            <a:extLst>
              <a:ext uri="{FF2B5EF4-FFF2-40B4-BE49-F238E27FC236}">
                <a16:creationId xmlns:a16="http://schemas.microsoft.com/office/drawing/2014/main" id="{2B09976E-690F-460C-AC0C-09961AF73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13290"/>
              </p:ext>
            </p:extLst>
          </p:nvPr>
        </p:nvGraphicFramePr>
        <p:xfrm>
          <a:off x="4867608" y="4988716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C20D7E2-ABE9-49B9-B134-A523076A2853}"/>
              </a:ext>
            </a:extLst>
          </p:cNvPr>
          <p:cNvSpPr txBox="1"/>
          <p:nvPr/>
        </p:nvSpPr>
        <p:spPr>
          <a:xfrm>
            <a:off x="5069300" y="5004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4" name="表 19">
            <a:extLst>
              <a:ext uri="{FF2B5EF4-FFF2-40B4-BE49-F238E27FC236}">
                <a16:creationId xmlns:a16="http://schemas.microsoft.com/office/drawing/2014/main" id="{3E0AF04B-ACCB-4FAB-8106-466CA523A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04482"/>
              </p:ext>
            </p:extLst>
          </p:nvPr>
        </p:nvGraphicFramePr>
        <p:xfrm>
          <a:off x="6941137" y="5001716"/>
          <a:ext cx="144982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17EE98D-20E4-44E7-889B-56295B3630DD}"/>
              </a:ext>
            </a:extLst>
          </p:cNvPr>
          <p:cNvSpPr txBox="1"/>
          <p:nvPr/>
        </p:nvSpPr>
        <p:spPr>
          <a:xfrm>
            <a:off x="7171788" y="5017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6" name="表 19">
            <a:extLst>
              <a:ext uri="{FF2B5EF4-FFF2-40B4-BE49-F238E27FC236}">
                <a16:creationId xmlns:a16="http://schemas.microsoft.com/office/drawing/2014/main" id="{DC2808CA-60F4-43B2-8DDC-4066E78EC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661506"/>
              </p:ext>
            </p:extLst>
          </p:nvPr>
        </p:nvGraphicFramePr>
        <p:xfrm>
          <a:off x="8661731" y="5017035"/>
          <a:ext cx="1449820" cy="98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32E3E1A-075A-45B2-B5AD-ED4B8E4D0C67}"/>
              </a:ext>
            </a:extLst>
          </p:cNvPr>
          <p:cNvSpPr txBox="1"/>
          <p:nvPr/>
        </p:nvSpPr>
        <p:spPr>
          <a:xfrm>
            <a:off x="8742390" y="5032347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9CDB8A07-DE23-4CB8-8C50-E7540E6A1587}"/>
              </a:ext>
            </a:extLst>
          </p:cNvPr>
          <p:cNvSpPr txBox="1"/>
          <p:nvPr/>
        </p:nvSpPr>
        <p:spPr>
          <a:xfrm>
            <a:off x="2972394" y="2604565"/>
            <a:ext cx="1247033" cy="59380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8,142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84DE56E5-B265-48F4-BFC1-1E35A5B262D4}"/>
              </a:ext>
            </a:extLst>
          </p:cNvPr>
          <p:cNvSpPr txBox="1"/>
          <p:nvPr/>
        </p:nvSpPr>
        <p:spPr>
          <a:xfrm>
            <a:off x="5112619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8,531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25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D5DA877-7858-4B99-B90B-83638AB76496}"/>
              </a:ext>
            </a:extLst>
          </p:cNvPr>
          <p:cNvSpPr txBox="1"/>
          <p:nvPr/>
        </p:nvSpPr>
        <p:spPr>
          <a:xfrm>
            <a:off x="7029653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4,780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37</a:t>
            </a:r>
          </a:p>
          <a:p>
            <a:r>
              <a:rPr kumimoji="1" lang="en-US" altLang="ja-JP" sz="1050" b="1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HIGH</a:t>
            </a:r>
            <a:endParaRPr kumimoji="1" lang="en-US" altLang="zh-TW" sz="1050" b="1" dirty="0">
              <a:solidFill>
                <a:srgbClr val="203864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FBE7B98C-1494-4E9C-9044-C59D1D763B29}"/>
              </a:ext>
            </a:extLst>
          </p:cNvPr>
          <p:cNvSpPr txBox="1"/>
          <p:nvPr/>
        </p:nvSpPr>
        <p:spPr>
          <a:xfrm>
            <a:off x="8657985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</a:t>
            </a:r>
            <a:r>
              <a:rPr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1,337</a:t>
            </a:r>
            <a:endParaRPr kumimoji="1" lang="en-US" altLang="ja-JP" sz="105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LOW</a:t>
            </a:r>
            <a:endParaRPr kumimoji="1" lang="en-US" altLang="zh-TW" sz="1050" b="1" dirty="0">
              <a:solidFill>
                <a:srgbClr val="FF696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2" name="Picture 14" descr="Airplane Take Off Icon - Free Download, PNG and Vector">
            <a:extLst>
              <a:ext uri="{FF2B5EF4-FFF2-40B4-BE49-F238E27FC236}">
                <a16:creationId xmlns:a16="http://schemas.microsoft.com/office/drawing/2014/main" id="{79F1B454-2C3E-4766-9319-5246FE4C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343" y="1703432"/>
            <a:ext cx="583689" cy="58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3E4E075-12D3-4B28-AAA1-5B4D45096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80466"/>
              </p:ext>
            </p:extLst>
          </p:nvPr>
        </p:nvGraphicFramePr>
        <p:xfrm>
          <a:off x="7458515" y="997743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Regions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Region 1</a:t>
                      </a: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6DF8E4A9-0001-4025-8683-5B8692AA6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131047"/>
              </p:ext>
            </p:extLst>
          </p:nvPr>
        </p:nvGraphicFramePr>
        <p:xfrm>
          <a:off x="8899109" y="1001121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Groups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pic>
        <p:nvPicPr>
          <p:cNvPr id="192" name="図 191">
            <a:extLst>
              <a:ext uri="{FF2B5EF4-FFF2-40B4-BE49-F238E27FC236}">
                <a16:creationId xmlns:a16="http://schemas.microsoft.com/office/drawing/2014/main" id="{B5CA9542-E265-4DF2-AC2F-D8EF95C2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56" y="3527659"/>
            <a:ext cx="1563380" cy="1272789"/>
          </a:xfrm>
          <a:prstGeom prst="rect">
            <a:avLst/>
          </a:prstGeom>
        </p:spPr>
      </p:pic>
      <p:pic>
        <p:nvPicPr>
          <p:cNvPr id="194" name="図 193">
            <a:extLst>
              <a:ext uri="{FF2B5EF4-FFF2-40B4-BE49-F238E27FC236}">
                <a16:creationId xmlns:a16="http://schemas.microsoft.com/office/drawing/2014/main" id="{34317C3C-1BF8-4445-8ED8-0A2DFCDE5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365" y="3527659"/>
            <a:ext cx="1563380" cy="1272789"/>
          </a:xfrm>
          <a:prstGeom prst="rect">
            <a:avLst/>
          </a:prstGeom>
        </p:spPr>
      </p:pic>
      <p:pic>
        <p:nvPicPr>
          <p:cNvPr id="196" name="図 195">
            <a:extLst>
              <a:ext uri="{FF2B5EF4-FFF2-40B4-BE49-F238E27FC236}">
                <a16:creationId xmlns:a16="http://schemas.microsoft.com/office/drawing/2014/main" id="{46277044-7522-47CF-AF89-971677809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974" y="3527659"/>
            <a:ext cx="1563380" cy="1272789"/>
          </a:xfrm>
          <a:prstGeom prst="rect">
            <a:avLst/>
          </a:prstGeom>
        </p:spPr>
      </p:pic>
      <p:pic>
        <p:nvPicPr>
          <p:cNvPr id="198" name="図 197">
            <a:extLst>
              <a:ext uri="{FF2B5EF4-FFF2-40B4-BE49-F238E27FC236}">
                <a16:creationId xmlns:a16="http://schemas.microsoft.com/office/drawing/2014/main" id="{7AE9EF0D-F271-4262-88A8-756D71CE1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467" y="3527659"/>
            <a:ext cx="1563380" cy="1272789"/>
          </a:xfrm>
          <a:prstGeom prst="rect">
            <a:avLst/>
          </a:prstGeom>
        </p:spPr>
      </p:pic>
      <p:pic>
        <p:nvPicPr>
          <p:cNvPr id="200" name="図 199">
            <a:extLst>
              <a:ext uri="{FF2B5EF4-FFF2-40B4-BE49-F238E27FC236}">
                <a16:creationId xmlns:a16="http://schemas.microsoft.com/office/drawing/2014/main" id="{3EA5E562-ECBC-4BD0-9579-337D68757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733" y="3527659"/>
            <a:ext cx="1563380" cy="1272789"/>
          </a:xfrm>
          <a:prstGeom prst="rect">
            <a:avLst/>
          </a:prstGeom>
        </p:spPr>
      </p:pic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077E4581-89A9-4545-A2D4-AD94B4B6F521}"/>
              </a:ext>
            </a:extLst>
          </p:cNvPr>
          <p:cNvSpPr txBox="1"/>
          <p:nvPr/>
        </p:nvSpPr>
        <p:spPr>
          <a:xfrm>
            <a:off x="8594427" y="2209701"/>
            <a:ext cx="1441761" cy="28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B1C4EE64-7EC5-4FD0-BED2-EF0D5EBCA055}"/>
              </a:ext>
            </a:extLst>
          </p:cNvPr>
          <p:cNvSpPr/>
          <p:nvPr/>
        </p:nvSpPr>
        <p:spPr>
          <a:xfrm>
            <a:off x="6721150" y="1953598"/>
            <a:ext cx="3541162" cy="184825"/>
          </a:xfrm>
          <a:custGeom>
            <a:avLst/>
            <a:gdLst>
              <a:gd name="connsiteX0" fmla="*/ 0 w 3531141"/>
              <a:gd name="connsiteY0" fmla="*/ 0 h 184825"/>
              <a:gd name="connsiteX1" fmla="*/ 1838528 w 3531141"/>
              <a:gd name="connsiteY1" fmla="*/ 0 h 184825"/>
              <a:gd name="connsiteX2" fmla="*/ 1838528 w 3531141"/>
              <a:gd name="connsiteY2" fmla="*/ 184825 h 184825"/>
              <a:gd name="connsiteX3" fmla="*/ 3531141 w 3531141"/>
              <a:gd name="connsiteY3" fmla="*/ 184825 h 18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1141" h="184825">
                <a:moveTo>
                  <a:pt x="0" y="0"/>
                </a:moveTo>
                <a:lnTo>
                  <a:pt x="1838528" y="0"/>
                </a:lnTo>
                <a:lnTo>
                  <a:pt x="1838528" y="184825"/>
                </a:lnTo>
                <a:lnTo>
                  <a:pt x="3531141" y="184825"/>
                </a:lnTo>
              </a:path>
            </a:pathLst>
          </a:cu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0034EC0-00B9-4899-BC17-25CE22AF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91" y="369891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36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13340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Magement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>
                <a:solidFill>
                  <a:srgbClr val="8FAADC"/>
                </a:solidFill>
              </a:rPr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</a:t>
            </a:r>
            <a:r>
              <a:rPr lang="en-US" altLang="ja-JP" sz="900" dirty="0">
                <a:solidFill>
                  <a:srgbClr val="4371C5"/>
                </a:solidFill>
              </a:rPr>
              <a:t> </a:t>
            </a:r>
            <a:r>
              <a:rPr lang="ja-JP" altLang="en-US" sz="900" dirty="0">
                <a:solidFill>
                  <a:srgbClr val="4371C5"/>
                </a:solidFill>
              </a:rPr>
              <a:t>●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062329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09398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Demand Pattern Analysis </a:t>
            </a:r>
            <a:r>
              <a:rPr lang="ja-JP" altLang="en-US" sz="1600" dirty="0">
                <a:solidFill>
                  <a:schemeClr val="bg1"/>
                </a:solidFill>
              </a:rPr>
              <a:t>需要パターン解析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43372"/>
            <a:ext cx="4984708" cy="26665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904" y="1032811"/>
            <a:ext cx="1436488" cy="2718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594208"/>
              </p:ext>
            </p:extLst>
          </p:nvPr>
        </p:nvGraphicFramePr>
        <p:xfrm>
          <a:off x="2064564" y="1035078"/>
          <a:ext cx="823672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72990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9602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4991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Demand Overview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需要ダッシュボード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Seasonality &amp; Trends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季節性・トレンド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異常値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  Expandability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説明性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51909"/>
              </p:ext>
            </p:extLst>
          </p:nvPr>
        </p:nvGraphicFramePr>
        <p:xfrm>
          <a:off x="2064564" y="1590958"/>
          <a:ext cx="8236723" cy="2160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672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16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84367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7066"/>
              </p:ext>
            </p:extLst>
          </p:nvPr>
        </p:nvGraphicFramePr>
        <p:xfrm>
          <a:off x="628077" y="1092311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556204"/>
              </p:ext>
            </p:extLst>
          </p:nvPr>
        </p:nvGraphicFramePr>
        <p:xfrm>
          <a:off x="628077" y="1748956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57096"/>
              </p:ext>
            </p:extLst>
          </p:nvPr>
        </p:nvGraphicFramePr>
        <p:xfrm>
          <a:off x="648311" y="2446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068903"/>
              </p:ext>
            </p:extLst>
          </p:nvPr>
        </p:nvGraphicFramePr>
        <p:xfrm>
          <a:off x="638193" y="304755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95" name="Table 4">
            <a:extLst>
              <a:ext uri="{FF2B5EF4-FFF2-40B4-BE49-F238E27FC236}">
                <a16:creationId xmlns:a16="http://schemas.microsoft.com/office/drawing/2014/main" id="{33C46986-457B-4A17-9D12-BE58A930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10286"/>
              </p:ext>
            </p:extLst>
          </p:nvPr>
        </p:nvGraphicFramePr>
        <p:xfrm>
          <a:off x="2174240" y="1959698"/>
          <a:ext cx="8062297" cy="172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1673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717847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726392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52030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606752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615297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30559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Detail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84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 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Season Index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Slope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Change Points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Predicted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Model Error (MAPE)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OCT-2020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15,000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+/- 2%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2,500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+/- 10%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NOV-2020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7,950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+/- 4%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5D9DD4C3-55F2-4165-A81D-C1F067F2A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66960"/>
              </p:ext>
            </p:extLst>
          </p:nvPr>
        </p:nvGraphicFramePr>
        <p:xfrm>
          <a:off x="534904" y="3850283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 Index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06" name="Rectangle 117">
            <a:extLst>
              <a:ext uri="{FF2B5EF4-FFF2-40B4-BE49-F238E27FC236}">
                <a16:creationId xmlns:a16="http://schemas.microsoft.com/office/drawing/2014/main" id="{569AEFAC-EDDE-4EA8-B12A-52579D9BB14A}"/>
              </a:ext>
            </a:extLst>
          </p:cNvPr>
          <p:cNvSpPr/>
          <p:nvPr/>
        </p:nvSpPr>
        <p:spPr>
          <a:xfrm>
            <a:off x="614161" y="4339655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88">
            <a:extLst>
              <a:ext uri="{FF2B5EF4-FFF2-40B4-BE49-F238E27FC236}">
                <a16:creationId xmlns:a16="http://schemas.microsoft.com/office/drawing/2014/main" id="{507E4C22-8222-4DC6-A1E5-6EB94F9C4B09}"/>
              </a:ext>
            </a:extLst>
          </p:cNvPr>
          <p:cNvSpPr txBox="1"/>
          <p:nvPr/>
        </p:nvSpPr>
        <p:spPr>
          <a:xfrm>
            <a:off x="714898" y="5917045"/>
            <a:ext cx="2521213" cy="2542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Seasonal Index</a:t>
            </a:r>
            <a:endParaRPr lang="en-US" sz="900" dirty="0"/>
          </a:p>
        </p:txBody>
      </p:sp>
      <p:graphicFrame>
        <p:nvGraphicFramePr>
          <p:cNvPr id="116" name="Table 4">
            <a:extLst>
              <a:ext uri="{FF2B5EF4-FFF2-40B4-BE49-F238E27FC236}">
                <a16:creationId xmlns:a16="http://schemas.microsoft.com/office/drawing/2014/main" id="{C865CA0C-3F6A-40FA-8C91-52FDC2FF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339093"/>
              </p:ext>
            </p:extLst>
          </p:nvPr>
        </p:nvGraphicFramePr>
        <p:xfrm>
          <a:off x="676172" y="4427086"/>
          <a:ext cx="2810508" cy="1395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878651006"/>
                    </a:ext>
                  </a:extLst>
                </a:gridCol>
              </a:tblGrid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527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JAN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APR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MAY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JUN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JUL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AUG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SEP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OCT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NOV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19" name="Table 4">
            <a:extLst>
              <a:ext uri="{FF2B5EF4-FFF2-40B4-BE49-F238E27FC236}">
                <a16:creationId xmlns:a16="http://schemas.microsoft.com/office/drawing/2014/main" id="{2DDEB4D6-85A0-450B-A46B-E74150B12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35434"/>
              </p:ext>
            </p:extLst>
          </p:nvPr>
        </p:nvGraphicFramePr>
        <p:xfrm>
          <a:off x="7038454" y="3850283"/>
          <a:ext cx="3262833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83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8FDCEC70-3FB1-4894-8F0C-264B957234AA}"/>
              </a:ext>
            </a:extLst>
          </p:cNvPr>
          <p:cNvSpPr/>
          <p:nvPr/>
        </p:nvSpPr>
        <p:spPr>
          <a:xfrm>
            <a:off x="18750578" y="-1687648"/>
            <a:ext cx="3144852" cy="905854"/>
          </a:xfrm>
          <a:custGeom>
            <a:avLst/>
            <a:gdLst>
              <a:gd name="connsiteX0" fmla="*/ 0 w 3144852"/>
              <a:gd name="connsiteY0" fmla="*/ 162370 h 905854"/>
              <a:gd name="connsiteX1" fmla="*/ 316194 w 3144852"/>
              <a:gd name="connsiteY1" fmla="*/ 461473 h 905854"/>
              <a:gd name="connsiteX2" fmla="*/ 564023 w 3144852"/>
              <a:gd name="connsiteY2" fmla="*/ 34183 h 905854"/>
              <a:gd name="connsiteX3" fmla="*/ 863125 w 3144852"/>
              <a:gd name="connsiteY3" fmla="*/ 632389 h 905854"/>
              <a:gd name="connsiteX4" fmla="*/ 863125 w 3144852"/>
              <a:gd name="connsiteY4" fmla="*/ 632389 h 905854"/>
              <a:gd name="connsiteX5" fmla="*/ 1102408 w 3144852"/>
              <a:gd name="connsiteY5" fmla="*/ 341832 h 905854"/>
              <a:gd name="connsiteX6" fmla="*/ 1401510 w 3144852"/>
              <a:gd name="connsiteY6" fmla="*/ 905854 h 905854"/>
              <a:gd name="connsiteX7" fmla="*/ 1709159 w 3144852"/>
              <a:gd name="connsiteY7" fmla="*/ 316195 h 905854"/>
              <a:gd name="connsiteX8" fmla="*/ 1982624 w 3144852"/>
              <a:gd name="connsiteY8" fmla="*/ 0 h 905854"/>
              <a:gd name="connsiteX9" fmla="*/ 2281727 w 3144852"/>
              <a:gd name="connsiteY9" fmla="*/ 341832 h 905854"/>
              <a:gd name="connsiteX10" fmla="*/ 2555193 w 3144852"/>
              <a:gd name="connsiteY10" fmla="*/ 512748 h 905854"/>
              <a:gd name="connsiteX11" fmla="*/ 2837204 w 3144852"/>
              <a:gd name="connsiteY11" fmla="*/ 316195 h 905854"/>
              <a:gd name="connsiteX12" fmla="*/ 3144852 w 3144852"/>
              <a:gd name="connsiteY12" fmla="*/ 230737 h 90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4852" h="905854">
                <a:moveTo>
                  <a:pt x="0" y="162370"/>
                </a:moveTo>
                <a:lnTo>
                  <a:pt x="316194" y="461473"/>
                </a:lnTo>
                <a:lnTo>
                  <a:pt x="564023" y="34183"/>
                </a:lnTo>
                <a:lnTo>
                  <a:pt x="863125" y="632389"/>
                </a:lnTo>
                <a:lnTo>
                  <a:pt x="863125" y="632389"/>
                </a:lnTo>
                <a:lnTo>
                  <a:pt x="1102408" y="341832"/>
                </a:lnTo>
                <a:lnTo>
                  <a:pt x="1401510" y="905854"/>
                </a:lnTo>
                <a:lnTo>
                  <a:pt x="1709159" y="316195"/>
                </a:lnTo>
                <a:lnTo>
                  <a:pt x="1982624" y="0"/>
                </a:lnTo>
                <a:lnTo>
                  <a:pt x="2281727" y="341832"/>
                </a:lnTo>
                <a:lnTo>
                  <a:pt x="2555193" y="512748"/>
                </a:lnTo>
                <a:lnTo>
                  <a:pt x="2837204" y="316195"/>
                </a:lnTo>
                <a:lnTo>
                  <a:pt x="3144852" y="230737"/>
                </a:ln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Table 4">
            <a:extLst>
              <a:ext uri="{FF2B5EF4-FFF2-40B4-BE49-F238E27FC236}">
                <a16:creationId xmlns:a16="http://schemas.microsoft.com/office/drawing/2014/main" id="{6912E18B-2243-4968-9EC2-D2B06A8AA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51140"/>
              </p:ext>
            </p:extLst>
          </p:nvPr>
        </p:nvGraphicFramePr>
        <p:xfrm>
          <a:off x="3777774" y="3866052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6" name="Rectangle 117">
            <a:extLst>
              <a:ext uri="{FF2B5EF4-FFF2-40B4-BE49-F238E27FC236}">
                <a16:creationId xmlns:a16="http://schemas.microsoft.com/office/drawing/2014/main" id="{40826BAB-595A-4690-8CA0-8E416232555F}"/>
              </a:ext>
            </a:extLst>
          </p:cNvPr>
          <p:cNvSpPr/>
          <p:nvPr/>
        </p:nvSpPr>
        <p:spPr>
          <a:xfrm>
            <a:off x="3858384" y="4339654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88">
            <a:extLst>
              <a:ext uri="{FF2B5EF4-FFF2-40B4-BE49-F238E27FC236}">
                <a16:creationId xmlns:a16="http://schemas.microsoft.com/office/drawing/2014/main" id="{CE79F61C-F3F0-4B72-8F49-76E805FD998A}"/>
              </a:ext>
            </a:extLst>
          </p:cNvPr>
          <p:cNvSpPr txBox="1"/>
          <p:nvPr/>
        </p:nvSpPr>
        <p:spPr>
          <a:xfrm>
            <a:off x="3897105" y="5808042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92D050"/>
                </a:solidFill>
              </a:rPr>
              <a:t>● </a:t>
            </a:r>
            <a:r>
              <a:rPr lang="en-US" altLang="ja-JP" sz="900" dirty="0"/>
              <a:t>Trend </a:t>
            </a:r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Change Point</a:t>
            </a:r>
            <a:endParaRPr lang="en-US" sz="900" dirty="0"/>
          </a:p>
        </p:txBody>
      </p:sp>
      <p:sp>
        <p:nvSpPr>
          <p:cNvPr id="62" name="フリーフォーム: 図形 61">
            <a:extLst>
              <a:ext uri="{FF2B5EF4-FFF2-40B4-BE49-F238E27FC236}">
                <a16:creationId xmlns:a16="http://schemas.microsoft.com/office/drawing/2014/main" id="{8F342AF5-74D4-4C1B-A84B-4E244BFFF531}"/>
              </a:ext>
            </a:extLst>
          </p:cNvPr>
          <p:cNvSpPr/>
          <p:nvPr/>
        </p:nvSpPr>
        <p:spPr>
          <a:xfrm>
            <a:off x="3893957" y="4518111"/>
            <a:ext cx="2870534" cy="999512"/>
          </a:xfrm>
          <a:custGeom>
            <a:avLst/>
            <a:gdLst>
              <a:gd name="connsiteX0" fmla="*/ 0 w 6477712"/>
              <a:gd name="connsiteY0" fmla="*/ 658026 h 1486968"/>
              <a:gd name="connsiteX1" fmla="*/ 316194 w 6477712"/>
              <a:gd name="connsiteY1" fmla="*/ 863125 h 1486968"/>
              <a:gd name="connsiteX2" fmla="*/ 581114 w 6477712"/>
              <a:gd name="connsiteY2" fmla="*/ 333286 h 1486968"/>
              <a:gd name="connsiteX3" fmla="*/ 863125 w 6477712"/>
              <a:gd name="connsiteY3" fmla="*/ 1119499 h 1486968"/>
              <a:gd name="connsiteX4" fmla="*/ 1145136 w 6477712"/>
              <a:gd name="connsiteY4" fmla="*/ 1119499 h 1486968"/>
              <a:gd name="connsiteX5" fmla="*/ 1435693 w 6477712"/>
              <a:gd name="connsiteY5" fmla="*/ 1486968 h 1486968"/>
              <a:gd name="connsiteX6" fmla="*/ 1683521 w 6477712"/>
              <a:gd name="connsiteY6" fmla="*/ 846034 h 1486968"/>
              <a:gd name="connsiteX7" fmla="*/ 1991170 w 6477712"/>
              <a:gd name="connsiteY7" fmla="*/ 461473 h 1486968"/>
              <a:gd name="connsiteX8" fmla="*/ 2273181 w 6477712"/>
              <a:gd name="connsiteY8" fmla="*/ 837488 h 1486968"/>
              <a:gd name="connsiteX9" fmla="*/ 2572284 w 6477712"/>
              <a:gd name="connsiteY9" fmla="*/ 1333144 h 1486968"/>
              <a:gd name="connsiteX10" fmla="*/ 2837204 w 6477712"/>
              <a:gd name="connsiteY10" fmla="*/ 820396 h 1486968"/>
              <a:gd name="connsiteX11" fmla="*/ 3127761 w 6477712"/>
              <a:gd name="connsiteY11" fmla="*/ 658026 h 1486968"/>
              <a:gd name="connsiteX12" fmla="*/ 3332860 w 6477712"/>
              <a:gd name="connsiteY12" fmla="*/ 418744 h 1486968"/>
              <a:gd name="connsiteX13" fmla="*/ 3640508 w 6477712"/>
              <a:gd name="connsiteY13" fmla="*/ 615297 h 1486968"/>
              <a:gd name="connsiteX14" fmla="*/ 3913974 w 6477712"/>
              <a:gd name="connsiteY14" fmla="*/ 25637 h 1486968"/>
              <a:gd name="connsiteX15" fmla="*/ 4213077 w 6477712"/>
              <a:gd name="connsiteY15" fmla="*/ 837488 h 1486968"/>
              <a:gd name="connsiteX16" fmla="*/ 4512179 w 6477712"/>
              <a:gd name="connsiteY16" fmla="*/ 846034 h 1486968"/>
              <a:gd name="connsiteX17" fmla="*/ 4794191 w 6477712"/>
              <a:gd name="connsiteY17" fmla="*/ 1256232 h 1486968"/>
              <a:gd name="connsiteX18" fmla="*/ 5042019 w 6477712"/>
              <a:gd name="connsiteY18" fmla="*/ 487110 h 1486968"/>
              <a:gd name="connsiteX19" fmla="*/ 5306938 w 6477712"/>
              <a:gd name="connsiteY19" fmla="*/ 0 h 1486968"/>
              <a:gd name="connsiteX20" fmla="*/ 5623133 w 6477712"/>
              <a:gd name="connsiteY20" fmla="*/ 581114 h 1486968"/>
              <a:gd name="connsiteX21" fmla="*/ 5913690 w 6477712"/>
              <a:gd name="connsiteY21" fmla="*/ 999858 h 1486968"/>
              <a:gd name="connsiteX22" fmla="*/ 6170063 w 6477712"/>
              <a:gd name="connsiteY22" fmla="*/ 358923 h 1486968"/>
              <a:gd name="connsiteX23" fmla="*/ 6452075 w 6477712"/>
              <a:gd name="connsiteY23" fmla="*/ 17092 h 1486968"/>
              <a:gd name="connsiteX24" fmla="*/ 6477712 w 6477712"/>
              <a:gd name="connsiteY24" fmla="*/ 34183 h 14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77712" h="1486968">
                <a:moveTo>
                  <a:pt x="0" y="658026"/>
                </a:moveTo>
                <a:lnTo>
                  <a:pt x="316194" y="863125"/>
                </a:lnTo>
                <a:lnTo>
                  <a:pt x="581114" y="333286"/>
                </a:lnTo>
                <a:lnTo>
                  <a:pt x="863125" y="1119499"/>
                </a:lnTo>
                <a:lnTo>
                  <a:pt x="1145136" y="1119499"/>
                </a:lnTo>
                <a:lnTo>
                  <a:pt x="1435693" y="1486968"/>
                </a:lnTo>
                <a:lnTo>
                  <a:pt x="1683521" y="846034"/>
                </a:lnTo>
                <a:lnTo>
                  <a:pt x="1991170" y="461473"/>
                </a:lnTo>
                <a:lnTo>
                  <a:pt x="2273181" y="837488"/>
                </a:lnTo>
                <a:lnTo>
                  <a:pt x="2572284" y="1333144"/>
                </a:lnTo>
                <a:lnTo>
                  <a:pt x="2837204" y="820396"/>
                </a:lnTo>
                <a:lnTo>
                  <a:pt x="3127761" y="658026"/>
                </a:lnTo>
                <a:lnTo>
                  <a:pt x="3332860" y="418744"/>
                </a:lnTo>
                <a:lnTo>
                  <a:pt x="3640508" y="615297"/>
                </a:lnTo>
                <a:lnTo>
                  <a:pt x="3913974" y="25637"/>
                </a:lnTo>
                <a:lnTo>
                  <a:pt x="4213077" y="837488"/>
                </a:lnTo>
                <a:lnTo>
                  <a:pt x="4512179" y="846034"/>
                </a:lnTo>
                <a:lnTo>
                  <a:pt x="4794191" y="1256232"/>
                </a:lnTo>
                <a:lnTo>
                  <a:pt x="5042019" y="487110"/>
                </a:lnTo>
                <a:lnTo>
                  <a:pt x="5306938" y="0"/>
                </a:lnTo>
                <a:lnTo>
                  <a:pt x="5623133" y="581114"/>
                </a:lnTo>
                <a:lnTo>
                  <a:pt x="5913690" y="999858"/>
                </a:lnTo>
                <a:lnTo>
                  <a:pt x="6170063" y="358923"/>
                </a:lnTo>
                <a:lnTo>
                  <a:pt x="6452075" y="17092"/>
                </a:lnTo>
                <a:lnTo>
                  <a:pt x="6477712" y="34183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フリーフォーム: 図形 62">
            <a:extLst>
              <a:ext uri="{FF2B5EF4-FFF2-40B4-BE49-F238E27FC236}">
                <a16:creationId xmlns:a16="http://schemas.microsoft.com/office/drawing/2014/main" id="{E08FFBEA-4B36-4B18-8474-39DD8A1C0542}"/>
              </a:ext>
            </a:extLst>
          </p:cNvPr>
          <p:cNvSpPr/>
          <p:nvPr/>
        </p:nvSpPr>
        <p:spPr>
          <a:xfrm>
            <a:off x="3879791" y="4785643"/>
            <a:ext cx="2879932" cy="376015"/>
          </a:xfrm>
          <a:custGeom>
            <a:avLst/>
            <a:gdLst>
              <a:gd name="connsiteX0" fmla="*/ 0 w 2879932"/>
              <a:gd name="connsiteY0" fmla="*/ 367470 h 376015"/>
              <a:gd name="connsiteX1" fmla="*/ 1743342 w 2879932"/>
              <a:gd name="connsiteY1" fmla="*/ 376015 h 376015"/>
              <a:gd name="connsiteX2" fmla="*/ 2879932 w 2879932"/>
              <a:gd name="connsiteY2" fmla="*/ 0 h 37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9932" h="376015">
                <a:moveTo>
                  <a:pt x="0" y="367470"/>
                </a:moveTo>
                <a:lnTo>
                  <a:pt x="1743342" y="376015"/>
                </a:lnTo>
                <a:lnTo>
                  <a:pt x="2879932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88">
            <a:extLst>
              <a:ext uri="{FF2B5EF4-FFF2-40B4-BE49-F238E27FC236}">
                <a16:creationId xmlns:a16="http://schemas.microsoft.com/office/drawing/2014/main" id="{DE0EB9CB-93A6-45AA-AF37-4CB2EE83586D}"/>
              </a:ext>
            </a:extLst>
          </p:cNvPr>
          <p:cNvSpPr txBox="1"/>
          <p:nvPr/>
        </p:nvSpPr>
        <p:spPr>
          <a:xfrm>
            <a:off x="5515919" y="5093241"/>
            <a:ext cx="221457" cy="137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endParaRPr lang="en-US" sz="900" dirty="0"/>
          </a:p>
        </p:txBody>
      </p:sp>
      <p:sp>
        <p:nvSpPr>
          <p:cNvPr id="131" name="Rectangle 117">
            <a:extLst>
              <a:ext uri="{FF2B5EF4-FFF2-40B4-BE49-F238E27FC236}">
                <a16:creationId xmlns:a16="http://schemas.microsoft.com/office/drawing/2014/main" id="{0C69868E-7D78-4956-A31F-01F08410E92B}"/>
              </a:ext>
            </a:extLst>
          </p:cNvPr>
          <p:cNvSpPr/>
          <p:nvPr/>
        </p:nvSpPr>
        <p:spPr>
          <a:xfrm>
            <a:off x="7124328" y="4343706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TextBox 88">
            <a:extLst>
              <a:ext uri="{FF2B5EF4-FFF2-40B4-BE49-F238E27FC236}">
                <a16:creationId xmlns:a16="http://schemas.microsoft.com/office/drawing/2014/main" id="{65EB8059-BFDE-4708-AD01-B12DA0F32559}"/>
              </a:ext>
            </a:extLst>
          </p:cNvPr>
          <p:cNvSpPr txBox="1"/>
          <p:nvPr/>
        </p:nvSpPr>
        <p:spPr>
          <a:xfrm>
            <a:off x="7217629" y="5712961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en-US" altLang="ja-JP" sz="900" dirty="0"/>
          </a:p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Outliner</a:t>
            </a:r>
            <a:endParaRPr lang="en-US" sz="900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3640C2A-B3DF-4A58-A289-1BA6439C035A}"/>
              </a:ext>
            </a:extLst>
          </p:cNvPr>
          <p:cNvCxnSpPr/>
          <p:nvPr/>
        </p:nvCxnSpPr>
        <p:spPr>
          <a:xfrm>
            <a:off x="7124328" y="5017869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689EF212-EE3E-4B41-A089-D4CB5B5C4872}"/>
              </a:ext>
            </a:extLst>
          </p:cNvPr>
          <p:cNvCxnSpPr/>
          <p:nvPr/>
        </p:nvCxnSpPr>
        <p:spPr>
          <a:xfrm>
            <a:off x="7131588" y="5692786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879DE112-8D38-4834-9F25-D1D4E95457B1}"/>
              </a:ext>
            </a:extLst>
          </p:cNvPr>
          <p:cNvSpPr/>
          <p:nvPr/>
        </p:nvSpPr>
        <p:spPr>
          <a:xfrm>
            <a:off x="7126514" y="4383314"/>
            <a:ext cx="2757715" cy="1494972"/>
          </a:xfrm>
          <a:custGeom>
            <a:avLst/>
            <a:gdLst>
              <a:gd name="connsiteX0" fmla="*/ 0 w 2757715"/>
              <a:gd name="connsiteY0" fmla="*/ 1059543 h 1494972"/>
              <a:gd name="connsiteX1" fmla="*/ 116115 w 2757715"/>
              <a:gd name="connsiteY1" fmla="*/ 856343 h 1494972"/>
              <a:gd name="connsiteX2" fmla="*/ 232229 w 2757715"/>
              <a:gd name="connsiteY2" fmla="*/ 1146629 h 1494972"/>
              <a:gd name="connsiteX3" fmla="*/ 348343 w 2757715"/>
              <a:gd name="connsiteY3" fmla="*/ 943429 h 1494972"/>
              <a:gd name="connsiteX4" fmla="*/ 522515 w 2757715"/>
              <a:gd name="connsiteY4" fmla="*/ 943429 h 1494972"/>
              <a:gd name="connsiteX5" fmla="*/ 624115 w 2757715"/>
              <a:gd name="connsiteY5" fmla="*/ 696686 h 1494972"/>
              <a:gd name="connsiteX6" fmla="*/ 798286 w 2757715"/>
              <a:gd name="connsiteY6" fmla="*/ 1233715 h 1494972"/>
              <a:gd name="connsiteX7" fmla="*/ 885372 w 2757715"/>
              <a:gd name="connsiteY7" fmla="*/ 914400 h 1494972"/>
              <a:gd name="connsiteX8" fmla="*/ 1088572 w 2757715"/>
              <a:gd name="connsiteY8" fmla="*/ 638629 h 1494972"/>
              <a:gd name="connsiteX9" fmla="*/ 1262743 w 2757715"/>
              <a:gd name="connsiteY9" fmla="*/ 986972 h 1494972"/>
              <a:gd name="connsiteX10" fmla="*/ 1262743 w 2757715"/>
              <a:gd name="connsiteY10" fmla="*/ 1175657 h 1494972"/>
              <a:gd name="connsiteX11" fmla="*/ 1407886 w 2757715"/>
              <a:gd name="connsiteY11" fmla="*/ 870857 h 1494972"/>
              <a:gd name="connsiteX12" fmla="*/ 1509486 w 2757715"/>
              <a:gd name="connsiteY12" fmla="*/ 1088572 h 1494972"/>
              <a:gd name="connsiteX13" fmla="*/ 1611086 w 2757715"/>
              <a:gd name="connsiteY13" fmla="*/ 885372 h 1494972"/>
              <a:gd name="connsiteX14" fmla="*/ 1814286 w 2757715"/>
              <a:gd name="connsiteY14" fmla="*/ 1494972 h 1494972"/>
              <a:gd name="connsiteX15" fmla="*/ 2032000 w 2757715"/>
              <a:gd name="connsiteY15" fmla="*/ 0 h 1494972"/>
              <a:gd name="connsiteX16" fmla="*/ 2264229 w 2757715"/>
              <a:gd name="connsiteY16" fmla="*/ 1175657 h 1494972"/>
              <a:gd name="connsiteX17" fmla="*/ 2394857 w 2757715"/>
              <a:gd name="connsiteY17" fmla="*/ 827315 h 1494972"/>
              <a:gd name="connsiteX18" fmla="*/ 2467429 w 2757715"/>
              <a:gd name="connsiteY18" fmla="*/ 1088572 h 1494972"/>
              <a:gd name="connsiteX19" fmla="*/ 2598057 w 2757715"/>
              <a:gd name="connsiteY19" fmla="*/ 682172 h 1494972"/>
              <a:gd name="connsiteX20" fmla="*/ 2757715 w 2757715"/>
              <a:gd name="connsiteY20" fmla="*/ 1146629 h 149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57715" h="1494972">
                <a:moveTo>
                  <a:pt x="0" y="1059543"/>
                </a:moveTo>
                <a:lnTo>
                  <a:pt x="116115" y="856343"/>
                </a:lnTo>
                <a:lnTo>
                  <a:pt x="232229" y="1146629"/>
                </a:lnTo>
                <a:lnTo>
                  <a:pt x="348343" y="943429"/>
                </a:lnTo>
                <a:lnTo>
                  <a:pt x="522515" y="943429"/>
                </a:lnTo>
                <a:lnTo>
                  <a:pt x="624115" y="696686"/>
                </a:lnTo>
                <a:lnTo>
                  <a:pt x="798286" y="1233715"/>
                </a:lnTo>
                <a:lnTo>
                  <a:pt x="885372" y="914400"/>
                </a:lnTo>
                <a:lnTo>
                  <a:pt x="1088572" y="638629"/>
                </a:lnTo>
                <a:lnTo>
                  <a:pt x="1262743" y="986972"/>
                </a:lnTo>
                <a:lnTo>
                  <a:pt x="1262743" y="1175657"/>
                </a:lnTo>
                <a:lnTo>
                  <a:pt x="1407886" y="870857"/>
                </a:lnTo>
                <a:lnTo>
                  <a:pt x="1509486" y="1088572"/>
                </a:lnTo>
                <a:lnTo>
                  <a:pt x="1611086" y="885372"/>
                </a:lnTo>
                <a:lnTo>
                  <a:pt x="1814286" y="1494972"/>
                </a:lnTo>
                <a:lnTo>
                  <a:pt x="2032000" y="0"/>
                </a:lnTo>
                <a:lnTo>
                  <a:pt x="2264229" y="1175657"/>
                </a:lnTo>
                <a:lnTo>
                  <a:pt x="2394857" y="827315"/>
                </a:lnTo>
                <a:lnTo>
                  <a:pt x="2467429" y="1088572"/>
                </a:lnTo>
                <a:lnTo>
                  <a:pt x="2598057" y="682172"/>
                </a:lnTo>
                <a:lnTo>
                  <a:pt x="2757715" y="1146629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42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38774-35F0-4943-9348-36B7907B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60"/>
            <a:ext cx="1292464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E4A47-5751-4B0F-8E20-04B8702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91"/>
            <a:ext cx="1658256" cy="74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8FC02-6840-4401-93F2-828B9521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9473"/>
            <a:ext cx="1822862" cy="7376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412451-D2B3-4E34-83F9-72894ECA4C55}"/>
              </a:ext>
            </a:extLst>
          </p:cNvPr>
          <p:cNvSpPr txBox="1"/>
          <p:nvPr/>
        </p:nvSpPr>
        <p:spPr>
          <a:xfrm>
            <a:off x="2963592" y="4261785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5D488B2-5675-43C8-8069-3E7F9627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35" y="4195940"/>
            <a:ext cx="811855" cy="90234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9961D2B-F427-4443-A69A-AC27157B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1051" y="5391902"/>
            <a:ext cx="942541" cy="82031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9E522F26-C654-4042-AD54-0050F796A073}"/>
              </a:ext>
            </a:extLst>
          </p:cNvPr>
          <p:cNvSpPr txBox="1"/>
          <p:nvPr/>
        </p:nvSpPr>
        <p:spPr>
          <a:xfrm>
            <a:off x="3040551" y="5415521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DEEP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AF822CE-06CB-4F3E-A529-D27D2CEFA44C}"/>
              </a:ext>
            </a:extLst>
          </p:cNvPr>
          <p:cNvSpPr txBox="1"/>
          <p:nvPr/>
        </p:nvSpPr>
        <p:spPr>
          <a:xfrm>
            <a:off x="3055948" y="2945012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WEB</a:t>
            </a:r>
          </a:p>
          <a:p>
            <a:r>
              <a:rPr lang="en-US" sz="2400" dirty="0">
                <a:solidFill>
                  <a:srgbClr val="0790DC"/>
                </a:solidFill>
              </a:rPr>
              <a:t>SCRAPING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B221036-1144-4497-A45F-F49DC2C1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881" y="2945012"/>
            <a:ext cx="966986" cy="9072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D3270B6-92EC-4613-9B64-F76C3C9D66FD}"/>
              </a:ext>
            </a:extLst>
          </p:cNvPr>
          <p:cNvSpPr txBox="1"/>
          <p:nvPr/>
        </p:nvSpPr>
        <p:spPr>
          <a:xfrm>
            <a:off x="3120760" y="772590"/>
            <a:ext cx="222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PREPARATION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B143E91F-A455-4925-9711-49792CAF1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752" y="1885518"/>
            <a:ext cx="889422" cy="824782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701652EB-3351-483D-A287-F9B925468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752" y="737997"/>
            <a:ext cx="917360" cy="82478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D30D9B8F-DEE4-4C54-896B-E00185FBAE63}"/>
              </a:ext>
            </a:extLst>
          </p:cNvPr>
          <p:cNvSpPr txBox="1"/>
          <p:nvPr/>
        </p:nvSpPr>
        <p:spPr>
          <a:xfrm>
            <a:off x="3170159" y="2007844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CLEASING</a:t>
            </a:r>
          </a:p>
        </p:txBody>
      </p:sp>
    </p:spTree>
    <p:extLst>
      <p:ext uri="{BB962C8B-B14F-4D97-AF65-F5344CB8AC3E}">
        <p14:creationId xmlns:p14="http://schemas.microsoft.com/office/powerpoint/2010/main" val="318858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4BFF7878-F6DF-40C5-9BDD-0A0219B62E41}"/>
              </a:ext>
            </a:extLst>
          </p:cNvPr>
          <p:cNvSpPr/>
          <p:nvPr/>
        </p:nvSpPr>
        <p:spPr>
          <a:xfrm>
            <a:off x="7352254" y="5063534"/>
            <a:ext cx="2134567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695302" y="5866229"/>
            <a:ext cx="359615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8838267" y="57151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24" y="4897095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6641" y="4829537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191" y="4848771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6010220" y="5379718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1115885" y="5281729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808649" y="537821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754" y="5259250"/>
            <a:ext cx="443956" cy="4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3609683" y="6274016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058" y="4880317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1884335" y="534721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335" b="25400"/>
          <a:stretch/>
        </p:blipFill>
        <p:spPr>
          <a:xfrm>
            <a:off x="7365699" y="5131741"/>
            <a:ext cx="645437" cy="45465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7431373" y="5614728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67" y="6280784"/>
            <a:ext cx="147042" cy="1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B3CE30-0C32-4BB5-BD58-2D124A7AF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9282" y="6289627"/>
            <a:ext cx="287286" cy="236146"/>
          </a:xfrm>
          <a:prstGeom prst="rect">
            <a:avLst/>
          </a:prstGeom>
        </p:spPr>
      </p:pic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44517" y="5566670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382707"/>
              </p:ext>
            </p:extLst>
          </p:nvPr>
        </p:nvGraphicFramePr>
        <p:xfrm>
          <a:off x="435970" y="719666"/>
          <a:ext cx="11214879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857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130376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010136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010277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1825322">
                  <a:extLst>
                    <a:ext uri="{9D8B030D-6E8A-4147-A177-3AD203B41FA5}">
                      <a16:colId xmlns:a16="http://schemas.microsoft.com/office/drawing/2014/main" val="2380924710"/>
                    </a:ext>
                  </a:extLst>
                </a:gridCol>
                <a:gridCol w="177191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Raw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Standard Data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AutoML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create standard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Autocorrelation, Statical test and Trend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AutoML forecasting </a:t>
                      </a:r>
                    </a:p>
                    <a:p>
                      <a:r>
                        <a:rPr lang="en-US" sz="1200" dirty="0"/>
                        <a:t>(1,000 models in 20 mins)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DevOps</a:t>
                      </a:r>
                    </a:p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 Spark Databricks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ML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Azure ML Service</a:t>
                      </a:r>
                    </a:p>
                    <a:p>
                      <a:r>
                        <a:rPr lang="en-US" altLang="ja-JP" sz="1200" dirty="0"/>
                        <a:t> - Azure Compute Instant</a:t>
                      </a:r>
                    </a:p>
                    <a:p>
                      <a:r>
                        <a:rPr lang="en-US" altLang="ja-JP" sz="1200" dirty="0"/>
                        <a:t> - Azure Compute Cluster</a:t>
                      </a:r>
                    </a:p>
                    <a:p>
                      <a:r>
                        <a:rPr lang="en-US" sz="1200" dirty="0"/>
                        <a:t> - Azure App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  <a:p>
                      <a:r>
                        <a:rPr lang="en-US" sz="1200" dirty="0"/>
                        <a:t>- Git resource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</a:t>
                      </a:r>
                      <a:r>
                        <a:rPr lang="en-US" sz="1200" dirty="0" err="1"/>
                        <a:t>Autocorr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- Stat test</a:t>
                      </a:r>
                    </a:p>
                    <a:p>
                      <a:r>
                        <a:rPr lang="en-US" sz="1200" dirty="0"/>
                        <a:t>- Trend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 Forecast</a:t>
                      </a:r>
                    </a:p>
                    <a:p>
                      <a:r>
                        <a:rPr lang="en-US" sz="1200" dirty="0"/>
                        <a:t>- Sales Forecast Metrics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1062082" y="5921104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743" y="5753667"/>
            <a:ext cx="303973" cy="37059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F3F258F-C3D9-4B2F-B046-A71E95AD89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9216" y="4880317"/>
            <a:ext cx="395581" cy="424730"/>
          </a:xfrm>
          <a:prstGeom prst="rect">
            <a:avLst/>
          </a:prstGeom>
        </p:spPr>
      </p:pic>
      <p:sp>
        <p:nvSpPr>
          <p:cNvPr id="47" name="TextBox 72">
            <a:extLst>
              <a:ext uri="{FF2B5EF4-FFF2-40B4-BE49-F238E27FC236}">
                <a16:creationId xmlns:a16="http://schemas.microsoft.com/office/drawing/2014/main" id="{D91692FC-C857-4375-82A2-46FA1266C459}"/>
              </a:ext>
            </a:extLst>
          </p:cNvPr>
          <p:cNvSpPr txBox="1"/>
          <p:nvPr/>
        </p:nvSpPr>
        <p:spPr>
          <a:xfrm>
            <a:off x="3649931" y="537829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AML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193575C-3E2B-462A-9422-DE66EDFF9E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8569" y="4940076"/>
            <a:ext cx="684410" cy="497012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05DB403-6ED7-46F1-A550-E025C7CF8A4A}"/>
              </a:ext>
            </a:extLst>
          </p:cNvPr>
          <p:cNvSpPr txBox="1"/>
          <p:nvPr/>
        </p:nvSpPr>
        <p:spPr>
          <a:xfrm>
            <a:off x="1749595" y="5904326"/>
            <a:ext cx="8324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2696762" y="589535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Statistics</a:t>
            </a:r>
            <a:endParaRPr lang="en-US" sz="105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90A6723-7EF9-4915-A663-7E947F7B2B36}"/>
              </a:ext>
            </a:extLst>
          </p:cNvPr>
          <p:cNvSpPr txBox="1"/>
          <p:nvPr/>
        </p:nvSpPr>
        <p:spPr>
          <a:xfrm>
            <a:off x="3557405" y="592928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AutoML</a:t>
            </a:r>
            <a:endParaRPr lang="en-US" sz="1050" dirty="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77EC6CE-E072-42A8-B424-E486E4E4AADE}"/>
              </a:ext>
            </a:extLst>
          </p:cNvPr>
          <p:cNvSpPr/>
          <p:nvPr/>
        </p:nvSpPr>
        <p:spPr>
          <a:xfrm>
            <a:off x="4662377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C896ED2-942C-46CD-9F31-2B4042BA7BFF}"/>
              </a:ext>
            </a:extLst>
          </p:cNvPr>
          <p:cNvSpPr txBox="1"/>
          <p:nvPr/>
        </p:nvSpPr>
        <p:spPr>
          <a:xfrm>
            <a:off x="4715868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Database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6015944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930349DD-550A-4CB6-A96E-C831DE322D9C}"/>
              </a:ext>
            </a:extLst>
          </p:cNvPr>
          <p:cNvSpPr txBox="1"/>
          <p:nvPr/>
        </p:nvSpPr>
        <p:spPr>
          <a:xfrm>
            <a:off x="6069435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Reports</a:t>
            </a:r>
            <a:endParaRPr lang="en-US" sz="105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6361E54D-4972-476F-9113-F6200C679455}"/>
              </a:ext>
            </a:extLst>
          </p:cNvPr>
          <p:cNvSpPr txBox="1"/>
          <p:nvPr/>
        </p:nvSpPr>
        <p:spPr>
          <a:xfrm>
            <a:off x="7688417" y="4797331"/>
            <a:ext cx="15598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Development Tools</a:t>
            </a:r>
            <a:endParaRPr lang="en-US" sz="1050" dirty="0"/>
          </a:p>
        </p:txBody>
      </p:sp>
      <p:pic>
        <p:nvPicPr>
          <p:cNvPr id="1034" name="Picture 10" descr="Git, 独自の, wordmark, ロゴ 無料 アイコン の Devicon">
            <a:extLst>
              <a:ext uri="{FF2B5EF4-FFF2-40B4-BE49-F238E27FC236}">
                <a16:creationId xmlns:a16="http://schemas.microsoft.com/office/drawing/2014/main" id="{930BBE43-7698-4079-8F66-FB1A6791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7" b="26024"/>
          <a:stretch/>
        </p:blipFill>
        <p:spPr bwMode="auto">
          <a:xfrm>
            <a:off x="8011136" y="5312033"/>
            <a:ext cx="677743" cy="3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81">
            <a:extLst>
              <a:ext uri="{FF2B5EF4-FFF2-40B4-BE49-F238E27FC236}">
                <a16:creationId xmlns:a16="http://schemas.microsoft.com/office/drawing/2014/main" id="{BEA30372-1E74-4A3C-9577-05582953A414}"/>
              </a:ext>
            </a:extLst>
          </p:cNvPr>
          <p:cNvSpPr txBox="1"/>
          <p:nvPr/>
        </p:nvSpPr>
        <p:spPr>
          <a:xfrm>
            <a:off x="8096691" y="564600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1BFF08-9AD7-46B8-B6BC-642B969BD011}"/>
              </a:ext>
            </a:extLst>
          </p:cNvPr>
          <p:cNvSpPr/>
          <p:nvPr/>
        </p:nvSpPr>
        <p:spPr>
          <a:xfrm>
            <a:off x="9712423" y="5056477"/>
            <a:ext cx="1915068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B94FF9B-B4C3-45DB-B0CD-6376D0586070}"/>
              </a:ext>
            </a:extLst>
          </p:cNvPr>
          <p:cNvSpPr txBox="1"/>
          <p:nvPr/>
        </p:nvSpPr>
        <p:spPr>
          <a:xfrm>
            <a:off x="10000738" y="4797331"/>
            <a:ext cx="12891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Codes</a:t>
            </a:r>
            <a:endParaRPr lang="en-US" sz="1050" dirty="0"/>
          </a:p>
        </p:txBody>
      </p:sp>
      <p:sp>
        <p:nvSpPr>
          <p:cNvPr id="69" name="TextBox 81">
            <a:extLst>
              <a:ext uri="{FF2B5EF4-FFF2-40B4-BE49-F238E27FC236}">
                <a16:creationId xmlns:a16="http://schemas.microsoft.com/office/drawing/2014/main" id="{FD77F65D-9AD6-4592-957F-7244EB2A94D5}"/>
              </a:ext>
            </a:extLst>
          </p:cNvPr>
          <p:cNvSpPr txBox="1"/>
          <p:nvPr/>
        </p:nvSpPr>
        <p:spPr>
          <a:xfrm>
            <a:off x="9805841" y="572615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</a:t>
            </a:r>
          </a:p>
        </p:txBody>
      </p:sp>
      <p:sp>
        <p:nvSpPr>
          <p:cNvPr id="70" name="TextBox 81">
            <a:extLst>
              <a:ext uri="{FF2B5EF4-FFF2-40B4-BE49-F238E27FC236}">
                <a16:creationId xmlns:a16="http://schemas.microsoft.com/office/drawing/2014/main" id="{169514EA-4C84-44B3-8B0A-E04BD77DCD7E}"/>
              </a:ext>
            </a:extLst>
          </p:cNvPr>
          <p:cNvSpPr txBox="1"/>
          <p:nvPr/>
        </p:nvSpPr>
        <p:spPr>
          <a:xfrm>
            <a:off x="10342342" y="5741490"/>
            <a:ext cx="460875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Python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C4CB0E3A-1EE3-4C20-A609-43117F365B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73936" y="5181087"/>
            <a:ext cx="530398" cy="53039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E64F0263-487B-4A1D-8D21-961CFDAEED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2374" y="5275305"/>
            <a:ext cx="369161" cy="372289"/>
          </a:xfrm>
          <a:prstGeom prst="rect">
            <a:avLst/>
          </a:prstGeom>
        </p:spPr>
      </p:pic>
      <p:pic>
        <p:nvPicPr>
          <p:cNvPr id="76" name="Picture 74">
            <a:extLst>
              <a:ext uri="{FF2B5EF4-FFF2-40B4-BE49-F238E27FC236}">
                <a16:creationId xmlns:a16="http://schemas.microsoft.com/office/drawing/2014/main" id="{34E437AC-69A6-42DF-8A79-27681CF0F3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91733" y="5314797"/>
            <a:ext cx="634205" cy="278727"/>
          </a:xfrm>
          <a:prstGeom prst="rect">
            <a:avLst/>
          </a:prstGeom>
        </p:spPr>
      </p:pic>
      <p:sp>
        <p:nvSpPr>
          <p:cNvPr id="77" name="TextBox 81">
            <a:extLst>
              <a:ext uri="{FF2B5EF4-FFF2-40B4-BE49-F238E27FC236}">
                <a16:creationId xmlns:a16="http://schemas.microsoft.com/office/drawing/2014/main" id="{78BB8459-2894-4276-8653-1B94598142A5}"/>
              </a:ext>
            </a:extLst>
          </p:cNvPr>
          <p:cNvSpPr txBox="1"/>
          <p:nvPr/>
        </p:nvSpPr>
        <p:spPr>
          <a:xfrm>
            <a:off x="10892936" y="5741490"/>
            <a:ext cx="506962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0044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7155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FB6F42CF-5686-4B82-BFA5-A49D9F6094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6112" y="6293662"/>
            <a:ext cx="272177" cy="272177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0E562012-9F20-4EE0-A579-5232928F1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0563" y="4932581"/>
            <a:ext cx="684410" cy="4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36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56472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08874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6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854BEFE-FDA0-432C-87B7-176AB7B151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2850" y="5636223"/>
            <a:ext cx="514207" cy="373413"/>
          </a:xfrm>
          <a:prstGeom prst="rect">
            <a:avLst/>
          </a:prstGeom>
        </p:spPr>
      </p:pic>
      <p:pic>
        <p:nvPicPr>
          <p:cNvPr id="2050" name="Picture 2" descr="windowsにprophetをインストールする。 - Yado_tech">
            <a:extLst>
              <a:ext uri="{FF2B5EF4-FFF2-40B4-BE49-F238E27FC236}">
                <a16:creationId xmlns:a16="http://schemas.microsoft.com/office/drawing/2014/main" id="{F899DD1F-DF52-4E32-8A26-2D8E98BB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89" y="5724252"/>
            <a:ext cx="610336" cy="24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63">
            <a:extLst>
              <a:ext uri="{FF2B5EF4-FFF2-40B4-BE49-F238E27FC236}">
                <a16:creationId xmlns:a16="http://schemas.microsoft.com/office/drawing/2014/main" id="{A9C6880D-5CE6-4061-AE16-88E6E08C0750}"/>
              </a:ext>
            </a:extLst>
          </p:cNvPr>
          <p:cNvSpPr txBox="1"/>
          <p:nvPr/>
        </p:nvSpPr>
        <p:spPr>
          <a:xfrm>
            <a:off x="3195263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Statsmodels</a:t>
            </a:r>
            <a:endParaRPr lang="en-US" sz="900" dirty="0"/>
          </a:p>
        </p:txBody>
      </p:sp>
      <p:sp>
        <p:nvSpPr>
          <p:cNvPr id="39" name="TextBox 63">
            <a:extLst>
              <a:ext uri="{FF2B5EF4-FFF2-40B4-BE49-F238E27FC236}">
                <a16:creationId xmlns:a16="http://schemas.microsoft.com/office/drawing/2014/main" id="{F9961D1C-9129-411E-88DD-6C9FD427E61E}"/>
              </a:ext>
            </a:extLst>
          </p:cNvPr>
          <p:cNvSpPr txBox="1"/>
          <p:nvPr/>
        </p:nvSpPr>
        <p:spPr>
          <a:xfrm>
            <a:off x="3956272" y="6088742"/>
            <a:ext cx="595366" cy="2824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Prophet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B5E76C-B869-49C7-AAE0-C8B652D9FE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150" y="378967"/>
            <a:ext cx="5716087" cy="369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21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CUSTOMER RETENSION REPORT </a:t>
            </a:r>
            <a:r>
              <a:rPr lang="ja-JP" altLang="en-US" sz="1600" dirty="0">
                <a:solidFill>
                  <a:schemeClr val="bg1"/>
                </a:solidFill>
              </a:rPr>
              <a:t>新規顧客獲得・顧客維持レポート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34914"/>
              </p:ext>
            </p:extLst>
          </p:nvPr>
        </p:nvGraphicFramePr>
        <p:xfrm>
          <a:off x="2064564" y="1035078"/>
          <a:ext cx="82224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3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14842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4968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226796003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Retention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顧客維持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チャーン分析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Plan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行動計画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Tracking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4497876-8042-40D4-B389-4778114661C8}"/>
              </a:ext>
            </a:extLst>
          </p:cNvPr>
          <p:cNvSpPr/>
          <p:nvPr/>
        </p:nvSpPr>
        <p:spPr>
          <a:xfrm>
            <a:off x="6905155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7DF04-E1BF-48C3-9DBE-7D555A75C941}"/>
              </a:ext>
            </a:extLst>
          </p:cNvPr>
          <p:cNvGrpSpPr/>
          <p:nvPr/>
        </p:nvGrpSpPr>
        <p:grpSpPr>
          <a:xfrm>
            <a:off x="7110352" y="2457768"/>
            <a:ext cx="1907502" cy="283146"/>
            <a:chOff x="8243071" y="2181497"/>
            <a:chExt cx="2098252" cy="31146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CB33F15-D153-4B2D-BE9C-C0C1F1AB5033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A0EFE-23A9-4956-AEE0-05C8B9A3E2D1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D1905-931A-4727-9A09-1BB5E0B4A46D}"/>
              </a:ext>
            </a:extLst>
          </p:cNvPr>
          <p:cNvSpPr/>
          <p:nvPr/>
        </p:nvSpPr>
        <p:spPr>
          <a:xfrm>
            <a:off x="4484086" y="1684576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672C9A-044D-4C8F-94D0-79A66EB557A9}"/>
              </a:ext>
            </a:extLst>
          </p:cNvPr>
          <p:cNvGrpSpPr/>
          <p:nvPr/>
        </p:nvGrpSpPr>
        <p:grpSpPr>
          <a:xfrm>
            <a:off x="4689283" y="2457768"/>
            <a:ext cx="1907502" cy="283146"/>
            <a:chOff x="8243071" y="2181497"/>
            <a:chExt cx="2098252" cy="31146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80E849-9C30-4F68-B00D-6B7A71EDFE30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B9A5466-EEB3-435F-9BD5-7B8E33747574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 </a:t>
              </a:r>
              <a:r>
                <a:rPr lang="en-US" sz="1600" dirty="0">
                  <a:solidFill>
                    <a:schemeClr val="tx1"/>
                  </a:solidFill>
                </a:rPr>
                <a:t>2.5K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C5C8A-FDD1-4156-BEC4-3D48C6368864}"/>
              </a:ext>
            </a:extLst>
          </p:cNvPr>
          <p:cNvSpPr/>
          <p:nvPr/>
        </p:nvSpPr>
        <p:spPr>
          <a:xfrm>
            <a:off x="2082131" y="1655090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Churn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解約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2976423-5DC5-4B96-A1F5-D2CCBC79E2DB}"/>
              </a:ext>
            </a:extLst>
          </p:cNvPr>
          <p:cNvGrpSpPr/>
          <p:nvPr/>
        </p:nvGrpSpPr>
        <p:grpSpPr>
          <a:xfrm>
            <a:off x="2287328" y="2457768"/>
            <a:ext cx="1907502" cy="283146"/>
            <a:chOff x="8243071" y="2181497"/>
            <a:chExt cx="2098252" cy="31146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97B130-4431-47E8-A8A0-5934136BB13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D4CFC0-08B8-45A0-8B76-040ADBA17943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r>
                <a:rPr lang="en-US" sz="1600" dirty="0">
                  <a:solidFill>
                    <a:schemeClr val="tx1"/>
                  </a:solidFill>
                </a:rPr>
                <a:t>1K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83F0-DB46-4416-BCFC-5C54C22E2CEB}"/>
              </a:ext>
            </a:extLst>
          </p:cNvPr>
          <p:cNvCxnSpPr>
            <a:cxnSpLocks/>
          </p:cNvCxnSpPr>
          <p:nvPr/>
        </p:nvCxnSpPr>
        <p:spPr>
          <a:xfrm>
            <a:off x="349857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62FB75-D6DF-4149-9C2A-AB1F12EF8308}"/>
              </a:ext>
            </a:extLst>
          </p:cNvPr>
          <p:cNvCxnSpPr>
            <a:cxnSpLocks/>
          </p:cNvCxnSpPr>
          <p:nvPr/>
        </p:nvCxnSpPr>
        <p:spPr>
          <a:xfrm>
            <a:off x="6182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CB785-179D-4F30-A9A5-288DB38431D3}"/>
              </a:ext>
            </a:extLst>
          </p:cNvPr>
          <p:cNvCxnSpPr>
            <a:cxnSpLocks/>
          </p:cNvCxnSpPr>
          <p:nvPr/>
        </p:nvCxnSpPr>
        <p:spPr>
          <a:xfrm>
            <a:off x="8468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00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顧客満足度分析</a:t>
            </a:r>
            <a:endParaRPr lang="en-US" sz="1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SENTIMENT</a:t>
            </a:r>
            <a:r>
              <a:rPr lang="ja-JP" altLang="en-US" sz="1600" dirty="0">
                <a:solidFill>
                  <a:schemeClr val="bg1"/>
                </a:solidFill>
              </a:rPr>
              <a:t>：</a:t>
            </a:r>
            <a:r>
              <a:rPr lang="en-US" sz="1600" dirty="0">
                <a:solidFill>
                  <a:schemeClr val="bg1"/>
                </a:solidFill>
              </a:rPr>
              <a:t>CUSTOMER JOURNEY </a:t>
            </a:r>
            <a:r>
              <a:rPr lang="ja-JP" altLang="en-US" sz="1600" dirty="0">
                <a:solidFill>
                  <a:schemeClr val="bg1"/>
                </a:solidFill>
              </a:rPr>
              <a:t>センチメン・カスタマージャーニー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85835"/>
              </p:ext>
            </p:extLst>
          </p:nvPr>
        </p:nvGraphicFramePr>
        <p:xfrm>
          <a:off x="729210" y="1035078"/>
          <a:ext cx="945852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642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782501431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Drill-through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ドリルスルー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 Trend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感情トレンド</a:t>
                      </a:r>
                      <a:endParaRPr lang="en-US" altLang="ja-JP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By Area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エリア別の分析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By Product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Detail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詳細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8F014544-4F3E-44C4-955C-4E1B573B6747}"/>
              </a:ext>
            </a:extLst>
          </p:cNvPr>
          <p:cNvSpPr/>
          <p:nvPr/>
        </p:nvSpPr>
        <p:spPr>
          <a:xfrm rot="5400000">
            <a:off x="4129573" y="-1790754"/>
            <a:ext cx="444175" cy="7244898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1557A">
                  <a:shade val="30000"/>
                  <a:satMod val="115000"/>
                </a:srgbClr>
              </a:gs>
              <a:gs pos="50000">
                <a:srgbClr val="01557A">
                  <a:shade val="67500"/>
                  <a:satMod val="115000"/>
                </a:srgbClr>
              </a:gs>
              <a:gs pos="100000">
                <a:srgbClr val="01557A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Pentagon 5">
            <a:extLst>
              <a:ext uri="{FF2B5EF4-FFF2-40B4-BE49-F238E27FC236}">
                <a16:creationId xmlns:a16="http://schemas.microsoft.com/office/drawing/2014/main" id="{B0351BFF-26FB-4667-893B-EC904F956DE7}"/>
              </a:ext>
            </a:extLst>
          </p:cNvPr>
          <p:cNvSpPr/>
          <p:nvPr/>
        </p:nvSpPr>
        <p:spPr>
          <a:xfrm>
            <a:off x="1274776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Awareness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認知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Arrow: Pentagon 5">
            <a:extLst>
              <a:ext uri="{FF2B5EF4-FFF2-40B4-BE49-F238E27FC236}">
                <a16:creationId xmlns:a16="http://schemas.microsoft.com/office/drawing/2014/main" id="{DE0EDD58-498B-44C8-9312-A0F2FF12C812}"/>
              </a:ext>
            </a:extLst>
          </p:cNvPr>
          <p:cNvSpPr/>
          <p:nvPr/>
        </p:nvSpPr>
        <p:spPr>
          <a:xfrm>
            <a:off x="3724077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Research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比較検討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Arrow: Pentagon 5">
            <a:extLst>
              <a:ext uri="{FF2B5EF4-FFF2-40B4-BE49-F238E27FC236}">
                <a16:creationId xmlns:a16="http://schemas.microsoft.com/office/drawing/2014/main" id="{21AF4FA8-4AE3-438F-BB5C-9AE09AB7FD81}"/>
              </a:ext>
            </a:extLst>
          </p:cNvPr>
          <p:cNvSpPr/>
          <p:nvPr/>
        </p:nvSpPr>
        <p:spPr>
          <a:xfrm>
            <a:off x="6090761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Purchase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購入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03DB4E4A-E1B1-42D9-B6FD-965200A17672}"/>
              </a:ext>
            </a:extLst>
          </p:cNvPr>
          <p:cNvSpPr/>
          <p:nvPr/>
        </p:nvSpPr>
        <p:spPr>
          <a:xfrm rot="5400000" flipV="1">
            <a:off x="8994407" y="908558"/>
            <a:ext cx="444175" cy="184627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7E2811">
                  <a:shade val="30000"/>
                  <a:satMod val="115000"/>
                </a:srgbClr>
              </a:gs>
              <a:gs pos="50000">
                <a:srgbClr val="7E2811">
                  <a:shade val="67500"/>
                  <a:satMod val="115000"/>
                </a:srgbClr>
              </a:gs>
              <a:gs pos="100000">
                <a:srgbClr val="7E2811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Pentagon 5">
            <a:extLst>
              <a:ext uri="{FF2B5EF4-FFF2-40B4-BE49-F238E27FC236}">
                <a16:creationId xmlns:a16="http://schemas.microsoft.com/office/drawing/2014/main" id="{D313ECB1-6762-4AAC-8B52-FF88794AE98D}"/>
              </a:ext>
            </a:extLst>
          </p:cNvPr>
          <p:cNvSpPr/>
          <p:nvPr/>
        </p:nvSpPr>
        <p:spPr>
          <a:xfrm>
            <a:off x="8571621" y="1587614"/>
            <a:ext cx="120096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Experience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顧客体験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45CE4D-1F4A-4D51-A016-A543FB33C0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0585" y="1650452"/>
            <a:ext cx="435240" cy="362486"/>
          </a:xfrm>
          <a:prstGeom prst="rect">
            <a:avLst/>
          </a:prstGeom>
        </p:spPr>
      </p:pic>
      <p:sp>
        <p:nvSpPr>
          <p:cNvPr id="32" name="Block Arc 2059">
            <a:extLst>
              <a:ext uri="{FF2B5EF4-FFF2-40B4-BE49-F238E27FC236}">
                <a16:creationId xmlns:a16="http://schemas.microsoft.com/office/drawing/2014/main" id="{AC750FC1-409F-49E3-9462-B0CFA4606CE1}"/>
              </a:ext>
            </a:extLst>
          </p:cNvPr>
          <p:cNvSpPr/>
          <p:nvPr/>
        </p:nvSpPr>
        <p:spPr>
          <a:xfrm>
            <a:off x="1215910" y="2518710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Block Arc 2060">
            <a:extLst>
              <a:ext uri="{FF2B5EF4-FFF2-40B4-BE49-F238E27FC236}">
                <a16:creationId xmlns:a16="http://schemas.microsoft.com/office/drawing/2014/main" id="{3DFB5232-0EA9-4ACA-924A-85BD96E4173F}"/>
              </a:ext>
            </a:extLst>
          </p:cNvPr>
          <p:cNvSpPr/>
          <p:nvPr/>
        </p:nvSpPr>
        <p:spPr>
          <a:xfrm>
            <a:off x="1207598" y="2521397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77DF8582-9727-4CA9-A183-ABDE6F64F6A5}"/>
              </a:ext>
            </a:extLst>
          </p:cNvPr>
          <p:cNvSpPr txBox="1"/>
          <p:nvPr/>
        </p:nvSpPr>
        <p:spPr>
          <a:xfrm>
            <a:off x="1401833" y="2845137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15%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60604B18-865D-4439-9B72-7C613169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74719"/>
              </p:ext>
            </p:extLst>
          </p:nvPr>
        </p:nvGraphicFramePr>
        <p:xfrm>
          <a:off x="797411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sp>
        <p:nvSpPr>
          <p:cNvPr id="44" name="Arrow: Pentagon 5">
            <a:extLst>
              <a:ext uri="{FF2B5EF4-FFF2-40B4-BE49-F238E27FC236}">
                <a16:creationId xmlns:a16="http://schemas.microsoft.com/office/drawing/2014/main" id="{422DD12D-7D04-4C4D-AFD5-16027CFD35C2}"/>
              </a:ext>
            </a:extLst>
          </p:cNvPr>
          <p:cNvSpPr/>
          <p:nvPr/>
        </p:nvSpPr>
        <p:spPr>
          <a:xfrm>
            <a:off x="1274776" y="216036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6" name="Arrow: Pentagon 5">
            <a:extLst>
              <a:ext uri="{FF2B5EF4-FFF2-40B4-BE49-F238E27FC236}">
                <a16:creationId xmlns:a16="http://schemas.microsoft.com/office/drawing/2014/main" id="{70F7A0FB-97FF-438F-B21D-1C8EDC299524}"/>
              </a:ext>
            </a:extLst>
          </p:cNvPr>
          <p:cNvSpPr/>
          <p:nvPr/>
        </p:nvSpPr>
        <p:spPr>
          <a:xfrm>
            <a:off x="6090761" y="212910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CC9F5FE-D2F4-4607-83BD-0EF0635DCECF}"/>
              </a:ext>
            </a:extLst>
          </p:cNvPr>
          <p:cNvSpPr txBox="1"/>
          <p:nvPr/>
        </p:nvSpPr>
        <p:spPr>
          <a:xfrm>
            <a:off x="723635" y="6067418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Sentiment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400" dirty="0">
                <a:solidFill>
                  <a:srgbClr val="2F5597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Positive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4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Neutral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400" dirty="0">
                <a:solidFill>
                  <a:srgbClr val="F55D4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Negative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9" name="Block Arc 2059">
            <a:extLst>
              <a:ext uri="{FF2B5EF4-FFF2-40B4-BE49-F238E27FC236}">
                <a16:creationId xmlns:a16="http://schemas.microsoft.com/office/drawing/2014/main" id="{3CA8BB14-B117-4FEA-973A-63CDE8C18E0D}"/>
              </a:ext>
            </a:extLst>
          </p:cNvPr>
          <p:cNvSpPr/>
          <p:nvPr/>
        </p:nvSpPr>
        <p:spPr>
          <a:xfrm>
            <a:off x="6101446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0" name="Block Arc 2060">
            <a:extLst>
              <a:ext uri="{FF2B5EF4-FFF2-40B4-BE49-F238E27FC236}">
                <a16:creationId xmlns:a16="http://schemas.microsoft.com/office/drawing/2014/main" id="{DC6634D5-B881-4FCE-8A8A-FBB05AB9A119}"/>
              </a:ext>
            </a:extLst>
          </p:cNvPr>
          <p:cNvSpPr/>
          <p:nvPr/>
        </p:nvSpPr>
        <p:spPr>
          <a:xfrm>
            <a:off x="6093134" y="2540262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1" name="TextBox 54">
            <a:extLst>
              <a:ext uri="{FF2B5EF4-FFF2-40B4-BE49-F238E27FC236}">
                <a16:creationId xmlns:a16="http://schemas.microsoft.com/office/drawing/2014/main" id="{A4D836BA-5BDA-42D9-B31E-73585312E906}"/>
              </a:ext>
            </a:extLst>
          </p:cNvPr>
          <p:cNvSpPr txBox="1"/>
          <p:nvPr/>
        </p:nvSpPr>
        <p:spPr>
          <a:xfrm>
            <a:off x="6287369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56" name="Arrow: Pentagon 5">
            <a:extLst>
              <a:ext uri="{FF2B5EF4-FFF2-40B4-BE49-F238E27FC236}">
                <a16:creationId xmlns:a16="http://schemas.microsoft.com/office/drawing/2014/main" id="{B1E18058-27C0-4129-BF50-034D05FED1D3}"/>
              </a:ext>
            </a:extLst>
          </p:cNvPr>
          <p:cNvSpPr/>
          <p:nvPr/>
        </p:nvSpPr>
        <p:spPr>
          <a:xfrm>
            <a:off x="3714844" y="216891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0" name="Arrow: Pentagon 5">
            <a:extLst>
              <a:ext uri="{FF2B5EF4-FFF2-40B4-BE49-F238E27FC236}">
                <a16:creationId xmlns:a16="http://schemas.microsoft.com/office/drawing/2014/main" id="{FC056829-BED4-4069-9F29-00B8A3077822}"/>
              </a:ext>
            </a:extLst>
          </p:cNvPr>
          <p:cNvSpPr/>
          <p:nvPr/>
        </p:nvSpPr>
        <p:spPr>
          <a:xfrm>
            <a:off x="8571113" y="217315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1" name="Block Arc 2059">
            <a:extLst>
              <a:ext uri="{FF2B5EF4-FFF2-40B4-BE49-F238E27FC236}">
                <a16:creationId xmlns:a16="http://schemas.microsoft.com/office/drawing/2014/main" id="{129B30B2-66F9-417B-AD37-61CD2B87BFBF}"/>
              </a:ext>
            </a:extLst>
          </p:cNvPr>
          <p:cNvSpPr/>
          <p:nvPr/>
        </p:nvSpPr>
        <p:spPr>
          <a:xfrm>
            <a:off x="3694571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2" name="Block Arc 2060">
            <a:extLst>
              <a:ext uri="{FF2B5EF4-FFF2-40B4-BE49-F238E27FC236}">
                <a16:creationId xmlns:a16="http://schemas.microsoft.com/office/drawing/2014/main" id="{B64ACFF0-E0E3-4468-AD3E-72BB704E5018}"/>
              </a:ext>
            </a:extLst>
          </p:cNvPr>
          <p:cNvSpPr/>
          <p:nvPr/>
        </p:nvSpPr>
        <p:spPr>
          <a:xfrm>
            <a:off x="3686259" y="2541494"/>
            <a:ext cx="1321354" cy="1330347"/>
          </a:xfrm>
          <a:prstGeom prst="blockArc">
            <a:avLst>
              <a:gd name="adj1" fmla="val 10799998"/>
              <a:gd name="adj2" fmla="val 20728242"/>
              <a:gd name="adj3" fmla="val 1742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3" name="TextBox 54">
            <a:extLst>
              <a:ext uri="{FF2B5EF4-FFF2-40B4-BE49-F238E27FC236}">
                <a16:creationId xmlns:a16="http://schemas.microsoft.com/office/drawing/2014/main" id="{3B497DFC-B680-4D6B-AC6F-B2A6275B83F7}"/>
              </a:ext>
            </a:extLst>
          </p:cNvPr>
          <p:cNvSpPr txBox="1"/>
          <p:nvPr/>
        </p:nvSpPr>
        <p:spPr>
          <a:xfrm>
            <a:off x="3880494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64" name="Block Arc 2059">
            <a:extLst>
              <a:ext uri="{FF2B5EF4-FFF2-40B4-BE49-F238E27FC236}">
                <a16:creationId xmlns:a16="http://schemas.microsoft.com/office/drawing/2014/main" id="{5A3959A6-49D8-418C-81F7-0DBC41614FD3}"/>
              </a:ext>
            </a:extLst>
          </p:cNvPr>
          <p:cNvSpPr/>
          <p:nvPr/>
        </p:nvSpPr>
        <p:spPr>
          <a:xfrm>
            <a:off x="8510410" y="2534888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5" name="Block Arc 2060">
            <a:extLst>
              <a:ext uri="{FF2B5EF4-FFF2-40B4-BE49-F238E27FC236}">
                <a16:creationId xmlns:a16="http://schemas.microsoft.com/office/drawing/2014/main" id="{97C88476-D912-41B3-B494-720A65B3D0F6}"/>
              </a:ext>
            </a:extLst>
          </p:cNvPr>
          <p:cNvSpPr/>
          <p:nvPr/>
        </p:nvSpPr>
        <p:spPr>
          <a:xfrm>
            <a:off x="8502098" y="2537575"/>
            <a:ext cx="1321354" cy="1331579"/>
          </a:xfrm>
          <a:prstGeom prst="blockArc">
            <a:avLst>
              <a:gd name="adj1" fmla="val 10799998"/>
              <a:gd name="adj2" fmla="val 20624974"/>
              <a:gd name="adj3" fmla="val 1715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6" name="TextBox 54">
            <a:extLst>
              <a:ext uri="{FF2B5EF4-FFF2-40B4-BE49-F238E27FC236}">
                <a16:creationId xmlns:a16="http://schemas.microsoft.com/office/drawing/2014/main" id="{4D54557E-D609-4636-BDE0-7BDC8F406486}"/>
              </a:ext>
            </a:extLst>
          </p:cNvPr>
          <p:cNvSpPr txBox="1"/>
          <p:nvPr/>
        </p:nvSpPr>
        <p:spPr>
          <a:xfrm>
            <a:off x="8696333" y="2861315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32%</a:t>
            </a:r>
          </a:p>
        </p:txBody>
      </p:sp>
      <p:graphicFrame>
        <p:nvGraphicFramePr>
          <p:cNvPr id="68" name="Table 4">
            <a:extLst>
              <a:ext uri="{FF2B5EF4-FFF2-40B4-BE49-F238E27FC236}">
                <a16:creationId xmlns:a16="http://schemas.microsoft.com/office/drawing/2014/main" id="{8714E2FD-8C05-42E4-81F6-5B8E12B5A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77352"/>
              </p:ext>
            </p:extLst>
          </p:nvPr>
        </p:nvGraphicFramePr>
        <p:xfrm>
          <a:off x="555728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69" name="Table 4">
            <a:extLst>
              <a:ext uri="{FF2B5EF4-FFF2-40B4-BE49-F238E27FC236}">
                <a16:creationId xmlns:a16="http://schemas.microsoft.com/office/drawing/2014/main" id="{E241FB14-CB38-48F7-8FD4-07550B319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76977"/>
              </p:ext>
            </p:extLst>
          </p:nvPr>
        </p:nvGraphicFramePr>
        <p:xfrm>
          <a:off x="314046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70" name="Table 4">
            <a:extLst>
              <a:ext uri="{FF2B5EF4-FFF2-40B4-BE49-F238E27FC236}">
                <a16:creationId xmlns:a16="http://schemas.microsoft.com/office/drawing/2014/main" id="{CE439C46-E702-473F-B473-8C27BC563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17320"/>
              </p:ext>
            </p:extLst>
          </p:nvPr>
        </p:nvGraphicFramePr>
        <p:xfrm>
          <a:off x="72363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4890781" y="5900725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405" y="4931591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6322" y="4864033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0848" y="4919165"/>
            <a:ext cx="393595" cy="3935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9519901" y="5414214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5674432" y="5410354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8318330" y="543960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639995" y="560116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Storage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06012"/>
              </p:ext>
            </p:extLst>
          </p:nvPr>
        </p:nvGraphicFramePr>
        <p:xfrm>
          <a:off x="435970" y="719666"/>
          <a:ext cx="11191521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8364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539220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395904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396072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211196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Sentiment Analysis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process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Keywords and sentiment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Cognitive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Azure cognitive service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phone</a:t>
                      </a:r>
                    </a:p>
                    <a:p>
                      <a:r>
                        <a:rPr lang="en-US" sz="1200" dirty="0"/>
                        <a:t>- chatbot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email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  <a:p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Keywords</a:t>
                      </a:r>
                    </a:p>
                    <a:p>
                      <a:r>
                        <a:rPr lang="en-US" sz="1200" dirty="0"/>
                        <a:t>- Sentiment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3248490" y="596650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221" y="5788163"/>
            <a:ext cx="303973" cy="370597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6677088" y="592985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9525625" y="5900725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99725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26836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954529F-EC03-4909-BBC5-B76E01E88491}"/>
              </a:ext>
            </a:extLst>
          </p:cNvPr>
          <p:cNvSpPr txBox="1"/>
          <p:nvPr/>
        </p:nvSpPr>
        <p:spPr>
          <a:xfrm>
            <a:off x="5466820" y="592949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74" name="TextBox 49">
            <a:extLst>
              <a:ext uri="{FF2B5EF4-FFF2-40B4-BE49-F238E27FC236}">
                <a16:creationId xmlns:a16="http://schemas.microsoft.com/office/drawing/2014/main" id="{3C22CF54-F33E-4B18-A3B6-0A67DA338DA7}"/>
              </a:ext>
            </a:extLst>
          </p:cNvPr>
          <p:cNvSpPr txBox="1"/>
          <p:nvPr/>
        </p:nvSpPr>
        <p:spPr>
          <a:xfrm>
            <a:off x="6687281" y="5363170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1B3A98-F2AC-4B9A-9984-ADF0D6BCC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7216" y="4922484"/>
            <a:ext cx="606925" cy="362905"/>
          </a:xfrm>
          <a:prstGeom prst="rect">
            <a:avLst/>
          </a:prstGeom>
        </p:spPr>
      </p:pic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3DB6F13A-5819-4383-BF90-998C59B631B3}"/>
              </a:ext>
            </a:extLst>
          </p:cNvPr>
          <p:cNvSpPr/>
          <p:nvPr/>
        </p:nvSpPr>
        <p:spPr>
          <a:xfrm>
            <a:off x="8171671" y="5897178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8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B207057C-07E5-4EF6-A825-256C8160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1084" y="6054164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94B132AF-0A33-42C7-A017-A7289FEF063C}"/>
              </a:ext>
            </a:extLst>
          </p:cNvPr>
          <p:cNvSpPr/>
          <p:nvPr/>
        </p:nvSpPr>
        <p:spPr>
          <a:xfrm>
            <a:off x="1224609" y="5881497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82455EC-65EE-4667-B38C-8F25F89B4FA9}"/>
              </a:ext>
            </a:extLst>
          </p:cNvPr>
          <p:cNvSpPr txBox="1"/>
          <p:nvPr/>
        </p:nvSpPr>
        <p:spPr>
          <a:xfrm>
            <a:off x="2381814" y="598218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F9FD04B-7BA4-4920-A652-8016A4BF26A9}"/>
              </a:ext>
            </a:extLst>
          </p:cNvPr>
          <p:cNvSpPr txBox="1"/>
          <p:nvPr/>
        </p:nvSpPr>
        <p:spPr>
          <a:xfrm>
            <a:off x="1517421" y="59734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32C7882-1A5F-40DA-B81A-3CEEA9DB4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482" y="4967429"/>
            <a:ext cx="392483" cy="392483"/>
          </a:xfrm>
          <a:prstGeom prst="rect">
            <a:avLst/>
          </a:prstGeom>
        </p:spPr>
      </p:pic>
      <p:sp>
        <p:nvSpPr>
          <p:cNvPr id="90" name="TextBox 49">
            <a:extLst>
              <a:ext uri="{FF2B5EF4-FFF2-40B4-BE49-F238E27FC236}">
                <a16:creationId xmlns:a16="http://schemas.microsoft.com/office/drawing/2014/main" id="{75D66DD4-22AC-4663-AB68-F9BED6D93F47}"/>
              </a:ext>
            </a:extLst>
          </p:cNvPr>
          <p:cNvSpPr txBox="1"/>
          <p:nvPr/>
        </p:nvSpPr>
        <p:spPr>
          <a:xfrm>
            <a:off x="3286511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2138FA9-2BF3-4AB2-BBD0-F8750CDF50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6929" y="4952623"/>
            <a:ext cx="412237" cy="407657"/>
          </a:xfrm>
          <a:prstGeom prst="rect">
            <a:avLst/>
          </a:prstGeom>
        </p:spPr>
      </p:pic>
      <p:sp>
        <p:nvSpPr>
          <p:cNvPr id="91" name="TextBox 49">
            <a:extLst>
              <a:ext uri="{FF2B5EF4-FFF2-40B4-BE49-F238E27FC236}">
                <a16:creationId xmlns:a16="http://schemas.microsoft.com/office/drawing/2014/main" id="{F2BD770B-A387-4227-9757-BE4950BBA9FA}"/>
              </a:ext>
            </a:extLst>
          </p:cNvPr>
          <p:cNvSpPr txBox="1"/>
          <p:nvPr/>
        </p:nvSpPr>
        <p:spPr>
          <a:xfrm>
            <a:off x="2419835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31688900-E75A-4E3E-83CD-41A5B6418D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6476" y="4900293"/>
            <a:ext cx="544356" cy="547485"/>
          </a:xfrm>
          <a:prstGeom prst="rect">
            <a:avLst/>
          </a:prstGeom>
        </p:spPr>
      </p:pic>
      <p:sp>
        <p:nvSpPr>
          <p:cNvPr id="92" name="TextBox 49">
            <a:extLst>
              <a:ext uri="{FF2B5EF4-FFF2-40B4-BE49-F238E27FC236}">
                <a16:creationId xmlns:a16="http://schemas.microsoft.com/office/drawing/2014/main" id="{C863E644-0AD4-48C9-9F31-9D5C8F1293EA}"/>
              </a:ext>
            </a:extLst>
          </p:cNvPr>
          <p:cNvSpPr txBox="1"/>
          <p:nvPr/>
        </p:nvSpPr>
        <p:spPr>
          <a:xfrm>
            <a:off x="1555442" y="5523077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591137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>
            <a:extLst>
              <a:ext uri="{FF2B5EF4-FFF2-40B4-BE49-F238E27FC236}">
                <a16:creationId xmlns:a16="http://schemas.microsoft.com/office/drawing/2014/main" id="{49DDC45A-D2DF-4791-8892-F2781540F4BC}"/>
              </a:ext>
            </a:extLst>
          </p:cNvPr>
          <p:cNvSpPr/>
          <p:nvPr/>
        </p:nvSpPr>
        <p:spPr>
          <a:xfrm>
            <a:off x="217856" y="4352474"/>
            <a:ext cx="5740953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27">
            <a:extLst>
              <a:ext uri="{FF2B5EF4-FFF2-40B4-BE49-F238E27FC236}">
                <a16:creationId xmlns:a16="http://schemas.microsoft.com/office/drawing/2014/main" id="{7695C502-C6E1-40E2-BEBC-B628074B2B8E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DATAFLOW ARCHETECTURE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75E7A324-7F66-4553-8EA6-176F58BD0494}"/>
              </a:ext>
            </a:extLst>
          </p:cNvPr>
          <p:cNvSpPr txBox="1"/>
          <p:nvPr/>
        </p:nvSpPr>
        <p:spPr>
          <a:xfrm>
            <a:off x="1715532" y="56975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2D1D9FB5-C9BC-47D9-9B74-C47B53AC52B7}"/>
              </a:ext>
            </a:extLst>
          </p:cNvPr>
          <p:cNvSpPr/>
          <p:nvPr/>
        </p:nvSpPr>
        <p:spPr>
          <a:xfrm>
            <a:off x="303122" y="5612557"/>
            <a:ext cx="1939696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579B4E31-BCC4-459B-A848-9A0F1C746B0A}"/>
              </a:ext>
            </a:extLst>
          </p:cNvPr>
          <p:cNvSpPr txBox="1"/>
          <p:nvPr/>
        </p:nvSpPr>
        <p:spPr>
          <a:xfrm>
            <a:off x="1064008" y="571324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9BDE6D2-D86B-4421-9872-D9D859788477}"/>
              </a:ext>
            </a:extLst>
          </p:cNvPr>
          <p:cNvSpPr txBox="1"/>
          <p:nvPr/>
        </p:nvSpPr>
        <p:spPr>
          <a:xfrm>
            <a:off x="428214" y="570452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08" name="図 107">
            <a:extLst>
              <a:ext uri="{FF2B5EF4-FFF2-40B4-BE49-F238E27FC236}">
                <a16:creationId xmlns:a16="http://schemas.microsoft.com/office/drawing/2014/main" id="{2E754B07-88D1-481D-A3DD-57E2896C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24" y="4595093"/>
            <a:ext cx="392483" cy="392483"/>
          </a:xfrm>
          <a:prstGeom prst="rect">
            <a:avLst/>
          </a:prstGeom>
        </p:spPr>
      </p:pic>
      <p:sp>
        <p:nvSpPr>
          <p:cNvPr id="109" name="TextBox 49">
            <a:extLst>
              <a:ext uri="{FF2B5EF4-FFF2-40B4-BE49-F238E27FC236}">
                <a16:creationId xmlns:a16="http://schemas.microsoft.com/office/drawing/2014/main" id="{C92B47F8-80B2-4F69-BF99-BEFAA4C9B7B0}"/>
              </a:ext>
            </a:extLst>
          </p:cNvPr>
          <p:cNvSpPr txBox="1"/>
          <p:nvPr/>
        </p:nvSpPr>
        <p:spPr>
          <a:xfrm>
            <a:off x="1753553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110" name="図 109">
            <a:extLst>
              <a:ext uri="{FF2B5EF4-FFF2-40B4-BE49-F238E27FC236}">
                <a16:creationId xmlns:a16="http://schemas.microsoft.com/office/drawing/2014/main" id="{BF558490-0A26-41D5-B91F-89C40DF4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23" y="4595093"/>
            <a:ext cx="412237" cy="407657"/>
          </a:xfrm>
          <a:prstGeom prst="rect">
            <a:avLst/>
          </a:prstGeom>
        </p:spPr>
      </p:pic>
      <p:sp>
        <p:nvSpPr>
          <p:cNvPr id="111" name="TextBox 49">
            <a:extLst>
              <a:ext uri="{FF2B5EF4-FFF2-40B4-BE49-F238E27FC236}">
                <a16:creationId xmlns:a16="http://schemas.microsoft.com/office/drawing/2014/main" id="{4B67EF30-8CAE-408A-B75F-6DA09FF81822}"/>
              </a:ext>
            </a:extLst>
          </p:cNvPr>
          <p:cNvSpPr txBox="1"/>
          <p:nvPr/>
        </p:nvSpPr>
        <p:spPr>
          <a:xfrm>
            <a:off x="1102029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112" name="図 111">
            <a:extLst>
              <a:ext uri="{FF2B5EF4-FFF2-40B4-BE49-F238E27FC236}">
                <a16:creationId xmlns:a16="http://schemas.microsoft.com/office/drawing/2014/main" id="{6E454F36-0C22-4DE3-99F4-0D3AA6957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9" y="4568199"/>
            <a:ext cx="544356" cy="547485"/>
          </a:xfrm>
          <a:prstGeom prst="rect">
            <a:avLst/>
          </a:prstGeom>
        </p:spPr>
      </p:pic>
      <p:sp>
        <p:nvSpPr>
          <p:cNvPr id="113" name="TextBox 49">
            <a:extLst>
              <a:ext uri="{FF2B5EF4-FFF2-40B4-BE49-F238E27FC236}">
                <a16:creationId xmlns:a16="http://schemas.microsoft.com/office/drawing/2014/main" id="{5732A48A-8F98-44FF-8637-188F30055B67}"/>
              </a:ext>
            </a:extLst>
          </p:cNvPr>
          <p:cNvSpPr txBox="1"/>
          <p:nvPr/>
        </p:nvSpPr>
        <p:spPr>
          <a:xfrm>
            <a:off x="466235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  <p:pic>
        <p:nvPicPr>
          <p:cNvPr id="104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CBA22DA6-B666-4138-B524-872749FC0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3757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03F8050-2EBD-4F2B-AFF4-4F781AF2AE8D}"/>
              </a:ext>
            </a:extLst>
          </p:cNvPr>
          <p:cNvSpPr/>
          <p:nvPr/>
        </p:nvSpPr>
        <p:spPr>
          <a:xfrm>
            <a:off x="2583391" y="5631785"/>
            <a:ext cx="1457323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5" name="Picture 29">
            <a:extLst>
              <a:ext uri="{FF2B5EF4-FFF2-40B4-BE49-F238E27FC236}">
                <a16:creationId xmlns:a16="http://schemas.microsoft.com/office/drawing/2014/main" id="{FA03623B-21C8-4C11-91DD-3A1762C61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910" y="4595093"/>
            <a:ext cx="466428" cy="443675"/>
          </a:xfrm>
          <a:prstGeom prst="rect">
            <a:avLst/>
          </a:prstGeom>
        </p:spPr>
      </p:pic>
      <p:pic>
        <p:nvPicPr>
          <p:cNvPr id="116" name="Graphic 31">
            <a:extLst>
              <a:ext uri="{FF2B5EF4-FFF2-40B4-BE49-F238E27FC236}">
                <a16:creationId xmlns:a16="http://schemas.microsoft.com/office/drawing/2014/main" id="{E6653B7E-5A85-455E-B0BB-BE66A4940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0472" y="4595093"/>
            <a:ext cx="517677" cy="517677"/>
          </a:xfrm>
          <a:prstGeom prst="rect">
            <a:avLst/>
          </a:prstGeom>
        </p:spPr>
      </p:pic>
      <p:pic>
        <p:nvPicPr>
          <p:cNvPr id="117" name="Graphic 41">
            <a:extLst>
              <a:ext uri="{FF2B5EF4-FFF2-40B4-BE49-F238E27FC236}">
                <a16:creationId xmlns:a16="http://schemas.microsoft.com/office/drawing/2014/main" id="{83877C13-0CDB-485C-8D55-B97F5EC734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26634" y="4595093"/>
            <a:ext cx="393595" cy="393595"/>
          </a:xfrm>
          <a:prstGeom prst="rect">
            <a:avLst/>
          </a:prstGeom>
        </p:spPr>
      </p:pic>
      <p:sp>
        <p:nvSpPr>
          <p:cNvPr id="118" name="TextBox 43">
            <a:extLst>
              <a:ext uri="{FF2B5EF4-FFF2-40B4-BE49-F238E27FC236}">
                <a16:creationId xmlns:a16="http://schemas.microsoft.com/office/drawing/2014/main" id="{88BC502A-2835-4FA7-8920-64CE10AF2AF7}"/>
              </a:ext>
            </a:extLst>
          </p:cNvPr>
          <p:cNvSpPr txBox="1"/>
          <p:nvPr/>
        </p:nvSpPr>
        <p:spPr>
          <a:xfrm>
            <a:off x="5203406" y="520180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9" name="TextBox 49">
            <a:extLst>
              <a:ext uri="{FF2B5EF4-FFF2-40B4-BE49-F238E27FC236}">
                <a16:creationId xmlns:a16="http://schemas.microsoft.com/office/drawing/2014/main" id="{46DA5C5E-06E6-4F71-90C6-E058B771BDDA}"/>
              </a:ext>
            </a:extLst>
          </p:cNvPr>
          <p:cNvSpPr txBox="1"/>
          <p:nvPr/>
        </p:nvSpPr>
        <p:spPr>
          <a:xfrm>
            <a:off x="2810218" y="52018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20" name="TextBox 51">
            <a:extLst>
              <a:ext uri="{FF2B5EF4-FFF2-40B4-BE49-F238E27FC236}">
                <a16:creationId xmlns:a16="http://schemas.microsoft.com/office/drawing/2014/main" id="{42F08ED1-2484-45F9-88C1-A657BCE5EE64}"/>
              </a:ext>
            </a:extLst>
          </p:cNvPr>
          <p:cNvSpPr txBox="1"/>
          <p:nvPr/>
        </p:nvSpPr>
        <p:spPr>
          <a:xfrm>
            <a:off x="4445586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121" name="TextBox 51">
            <a:extLst>
              <a:ext uri="{FF2B5EF4-FFF2-40B4-BE49-F238E27FC236}">
                <a16:creationId xmlns:a16="http://schemas.microsoft.com/office/drawing/2014/main" id="{D625F07B-9B9E-42D4-AFAC-0546343A66DA}"/>
              </a:ext>
            </a:extLst>
          </p:cNvPr>
          <p:cNvSpPr txBox="1"/>
          <p:nvPr/>
        </p:nvSpPr>
        <p:spPr>
          <a:xfrm>
            <a:off x="2340555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2" name="図 121">
            <a:extLst>
              <a:ext uri="{FF2B5EF4-FFF2-40B4-BE49-F238E27FC236}">
                <a16:creationId xmlns:a16="http://schemas.microsoft.com/office/drawing/2014/main" id="{B3CF2C5F-AAB9-4DE0-88EB-A8AF04C5DB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8159" y="5511041"/>
            <a:ext cx="251217" cy="30627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D8AE73E7-DD67-44F9-81CE-09B9A5A39C12}"/>
              </a:ext>
            </a:extLst>
          </p:cNvPr>
          <p:cNvSpPr txBox="1"/>
          <p:nvPr/>
        </p:nvSpPr>
        <p:spPr>
          <a:xfrm>
            <a:off x="3315335" y="566091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6E10F8A9-733D-4CF2-8EC2-ED56B2D30F59}"/>
              </a:ext>
            </a:extLst>
          </p:cNvPr>
          <p:cNvSpPr/>
          <p:nvPr/>
        </p:nvSpPr>
        <p:spPr>
          <a:xfrm>
            <a:off x="5288548" y="5631785"/>
            <a:ext cx="56111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25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086B35D6-3A85-4891-BFF7-4CDF8129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111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3061AC7D-B8C3-44DF-BF1C-5C4D64D3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894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7639F1DA-2115-4BDE-8D8F-339223856C76}"/>
              </a:ext>
            </a:extLst>
          </p:cNvPr>
          <p:cNvSpPr txBox="1"/>
          <p:nvPr/>
        </p:nvSpPr>
        <p:spPr>
          <a:xfrm>
            <a:off x="2602606" y="566055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129EBDFD-BA0C-419F-90FA-40F54E331F82}"/>
              </a:ext>
            </a:extLst>
          </p:cNvPr>
          <p:cNvSpPr txBox="1"/>
          <p:nvPr/>
        </p:nvSpPr>
        <p:spPr>
          <a:xfrm>
            <a:off x="3325528" y="5201806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129" name="図 128">
            <a:extLst>
              <a:ext uri="{FF2B5EF4-FFF2-40B4-BE49-F238E27FC236}">
                <a16:creationId xmlns:a16="http://schemas.microsoft.com/office/drawing/2014/main" id="{4CB72876-D4B1-41BE-A8DB-CFCCB50160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5463" y="4621987"/>
            <a:ext cx="606925" cy="362905"/>
          </a:xfrm>
          <a:prstGeom prst="rect">
            <a:avLst/>
          </a:prstGeom>
        </p:spPr>
      </p:pic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0E73C3E6-B3CE-46A4-BC41-CBE12F91FB0D}"/>
              </a:ext>
            </a:extLst>
          </p:cNvPr>
          <p:cNvSpPr/>
          <p:nvPr/>
        </p:nvSpPr>
        <p:spPr>
          <a:xfrm>
            <a:off x="4363736" y="5628238"/>
            <a:ext cx="617231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C233C6-108C-4ED5-A916-1AA6250D07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822" y="355918"/>
            <a:ext cx="5758449" cy="372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46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SENTIMENT ANALYSIS </a:t>
            </a:r>
            <a:r>
              <a:rPr lang="ja-JP" altLang="en-US" sz="1600" dirty="0">
                <a:solidFill>
                  <a:schemeClr val="bg1"/>
                </a:solidFill>
              </a:rPr>
              <a:t>感情分析・カスタマージャーニー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941235"/>
              </p:ext>
            </p:extLst>
          </p:nvPr>
        </p:nvGraphicFramePr>
        <p:xfrm>
          <a:off x="729210" y="1035078"/>
          <a:ext cx="939403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61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79244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62087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01930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924083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8F014544-4F3E-44C4-955C-4E1B573B6747}"/>
              </a:ext>
            </a:extLst>
          </p:cNvPr>
          <p:cNvSpPr/>
          <p:nvPr/>
        </p:nvSpPr>
        <p:spPr>
          <a:xfrm rot="5400000">
            <a:off x="3993986" y="-1572386"/>
            <a:ext cx="715349" cy="7244898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1557A">
                  <a:shade val="30000"/>
                  <a:satMod val="115000"/>
                </a:srgbClr>
              </a:gs>
              <a:gs pos="50000">
                <a:srgbClr val="01557A">
                  <a:shade val="67500"/>
                  <a:satMod val="115000"/>
                </a:srgbClr>
              </a:gs>
              <a:gs pos="100000">
                <a:srgbClr val="01557A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Pentagon 5">
            <a:extLst>
              <a:ext uri="{FF2B5EF4-FFF2-40B4-BE49-F238E27FC236}">
                <a16:creationId xmlns:a16="http://schemas.microsoft.com/office/drawing/2014/main" id="{B0351BFF-26FB-4667-893B-EC904F956DE7}"/>
              </a:ext>
            </a:extLst>
          </p:cNvPr>
          <p:cNvSpPr/>
          <p:nvPr/>
        </p:nvSpPr>
        <p:spPr>
          <a:xfrm>
            <a:off x="955951" y="1805982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Awareness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認知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Arrow: Pentagon 5">
            <a:extLst>
              <a:ext uri="{FF2B5EF4-FFF2-40B4-BE49-F238E27FC236}">
                <a16:creationId xmlns:a16="http://schemas.microsoft.com/office/drawing/2014/main" id="{DE0EDD58-498B-44C8-9312-A0F2FF12C812}"/>
              </a:ext>
            </a:extLst>
          </p:cNvPr>
          <p:cNvSpPr/>
          <p:nvPr/>
        </p:nvSpPr>
        <p:spPr>
          <a:xfrm>
            <a:off x="3391236" y="1805982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Research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比較検討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Arrow: Pentagon 5">
            <a:extLst>
              <a:ext uri="{FF2B5EF4-FFF2-40B4-BE49-F238E27FC236}">
                <a16:creationId xmlns:a16="http://schemas.microsoft.com/office/drawing/2014/main" id="{21AF4FA8-4AE3-438F-BB5C-9AE09AB7FD81}"/>
              </a:ext>
            </a:extLst>
          </p:cNvPr>
          <p:cNvSpPr/>
          <p:nvPr/>
        </p:nvSpPr>
        <p:spPr>
          <a:xfrm>
            <a:off x="5826520" y="1805982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Purchase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購入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03DB4E4A-E1B1-42D9-B6FD-965200A17672}"/>
              </a:ext>
            </a:extLst>
          </p:cNvPr>
          <p:cNvSpPr/>
          <p:nvPr/>
        </p:nvSpPr>
        <p:spPr>
          <a:xfrm rot="5400000" flipV="1">
            <a:off x="8994407" y="1126926"/>
            <a:ext cx="444175" cy="184627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7E2811">
                  <a:shade val="30000"/>
                  <a:satMod val="115000"/>
                </a:srgbClr>
              </a:gs>
              <a:gs pos="50000">
                <a:srgbClr val="7E2811">
                  <a:shade val="67500"/>
                  <a:satMod val="115000"/>
                </a:srgbClr>
              </a:gs>
              <a:gs pos="100000">
                <a:srgbClr val="7E2811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Pentagon 5">
            <a:extLst>
              <a:ext uri="{FF2B5EF4-FFF2-40B4-BE49-F238E27FC236}">
                <a16:creationId xmlns:a16="http://schemas.microsoft.com/office/drawing/2014/main" id="{D313ECB1-6762-4AAC-8B52-FF88794AE98D}"/>
              </a:ext>
            </a:extLst>
          </p:cNvPr>
          <p:cNvSpPr/>
          <p:nvPr/>
        </p:nvSpPr>
        <p:spPr>
          <a:xfrm>
            <a:off x="8723512" y="1805982"/>
            <a:ext cx="120096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Experience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顧客体験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45CE4D-1F4A-4D51-A016-A543FB33C0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0585" y="1868820"/>
            <a:ext cx="435240" cy="3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7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C488123-20FE-40FC-9E67-A71C9441FF7D}"/>
              </a:ext>
            </a:extLst>
          </p:cNvPr>
          <p:cNvGrpSpPr/>
          <p:nvPr/>
        </p:nvGrpSpPr>
        <p:grpSpPr>
          <a:xfrm>
            <a:off x="4904470" y="5339717"/>
            <a:ext cx="1191530" cy="792041"/>
            <a:chOff x="10236573" y="5238518"/>
            <a:chExt cx="1191530" cy="7920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6C4957-05F3-4DDE-8E56-93958413FCDD}"/>
                </a:ext>
              </a:extLst>
            </p:cNvPr>
            <p:cNvSpPr/>
            <p:nvPr/>
          </p:nvSpPr>
          <p:spPr>
            <a:xfrm rot="2376938">
              <a:off x="10929141" y="5929525"/>
              <a:ext cx="498962" cy="101034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67216B-8431-42C6-AEA0-337F60BFCCB6}"/>
                </a:ext>
              </a:extLst>
            </p:cNvPr>
            <p:cNvSpPr/>
            <p:nvPr/>
          </p:nvSpPr>
          <p:spPr>
            <a:xfrm>
              <a:off x="10236573" y="5238518"/>
              <a:ext cx="834190" cy="753979"/>
            </a:xfrm>
            <a:prstGeom prst="ellipse">
              <a:avLst/>
            </a:pr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0A334B3-3A43-4C79-BC29-26E0FD3C2888}"/>
              </a:ext>
            </a:extLst>
          </p:cNvPr>
          <p:cNvGrpSpPr/>
          <p:nvPr/>
        </p:nvGrpSpPr>
        <p:grpSpPr>
          <a:xfrm>
            <a:off x="601757" y="2449799"/>
            <a:ext cx="1862074" cy="2073322"/>
            <a:chOff x="5735042" y="3847540"/>
            <a:chExt cx="1862074" cy="2073322"/>
          </a:xfrm>
        </p:grpSpPr>
        <p:sp>
          <p:nvSpPr>
            <p:cNvPr id="88" name="Hexagon 87">
              <a:extLst>
                <a:ext uri="{FF2B5EF4-FFF2-40B4-BE49-F238E27FC236}">
                  <a16:creationId xmlns:a16="http://schemas.microsoft.com/office/drawing/2014/main" id="{D17051E7-6CC8-43C8-807F-2190F6F72C66}"/>
                </a:ext>
              </a:extLst>
            </p:cNvPr>
            <p:cNvSpPr/>
            <p:nvPr/>
          </p:nvSpPr>
          <p:spPr>
            <a:xfrm rot="16200000">
              <a:off x="5773176" y="4071870"/>
              <a:ext cx="1822862" cy="1582034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534768A-598C-4DFB-879D-F81C7FB68DEB}"/>
                </a:ext>
              </a:extLst>
            </p:cNvPr>
            <p:cNvSpPr/>
            <p:nvPr/>
          </p:nvSpPr>
          <p:spPr>
            <a:xfrm>
              <a:off x="7250249" y="41265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D331306-FE6A-414C-BDE8-08A8C10D198E}"/>
                </a:ext>
              </a:extLst>
            </p:cNvPr>
            <p:cNvSpPr/>
            <p:nvPr/>
          </p:nvSpPr>
          <p:spPr>
            <a:xfrm>
              <a:off x="6645641" y="4433579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DC34A56-4DE8-492A-B815-91280FA73CBD}"/>
                </a:ext>
              </a:extLst>
            </p:cNvPr>
            <p:cNvSpPr/>
            <p:nvPr/>
          </p:nvSpPr>
          <p:spPr>
            <a:xfrm>
              <a:off x="7250249" y="52895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ED4D158-842A-46D7-BBC6-866388077E20}"/>
                </a:ext>
              </a:extLst>
            </p:cNvPr>
            <p:cNvSpPr/>
            <p:nvPr/>
          </p:nvSpPr>
          <p:spPr>
            <a:xfrm flipV="1">
              <a:off x="6645641" y="5114567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C5FEE19-0783-45DE-AB89-7F649F48BF8B}"/>
                </a:ext>
              </a:extLst>
            </p:cNvPr>
            <p:cNvSpPr/>
            <p:nvPr/>
          </p:nvSpPr>
          <p:spPr>
            <a:xfrm>
              <a:off x="7250249" y="4689454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1004A7-C792-43E0-9E93-F73F3EF7A46E}"/>
                </a:ext>
              </a:extLst>
            </p:cNvPr>
            <p:cNvSpPr/>
            <p:nvPr/>
          </p:nvSpPr>
          <p:spPr>
            <a:xfrm>
              <a:off x="6526940" y="4483464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174F187-D5B2-4435-AEFF-2ACAB12027BD}"/>
                </a:ext>
              </a:extLst>
            </p:cNvPr>
            <p:cNvSpPr/>
            <p:nvPr/>
          </p:nvSpPr>
          <p:spPr>
            <a:xfrm>
              <a:off x="6526940" y="4980468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C48E47B-D350-4661-9BFC-4A4128D621AC}"/>
                </a:ext>
              </a:extLst>
            </p:cNvPr>
            <p:cNvSpPr/>
            <p:nvPr/>
          </p:nvSpPr>
          <p:spPr>
            <a:xfrm>
              <a:off x="5735042" y="41265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FF7F589-2AF1-4B25-B628-674C6B65A53B}"/>
                </a:ext>
              </a:extLst>
            </p:cNvPr>
            <p:cNvSpPr/>
            <p:nvPr/>
          </p:nvSpPr>
          <p:spPr>
            <a:xfrm>
              <a:off x="5735042" y="52895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563A0B2-459B-45C0-91AC-F74B6566D0D7}"/>
                </a:ext>
              </a:extLst>
            </p:cNvPr>
            <p:cNvSpPr/>
            <p:nvPr/>
          </p:nvSpPr>
          <p:spPr>
            <a:xfrm>
              <a:off x="5735042" y="4689454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A1BC066-0C2C-4F06-9773-2A9FBC800FE5}"/>
                </a:ext>
              </a:extLst>
            </p:cNvPr>
            <p:cNvSpPr/>
            <p:nvPr/>
          </p:nvSpPr>
          <p:spPr>
            <a:xfrm flipH="1">
              <a:off x="5976269" y="4433579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BC297F-18DD-4536-A123-BAE0903235E3}"/>
                </a:ext>
              </a:extLst>
            </p:cNvPr>
            <p:cNvSpPr/>
            <p:nvPr/>
          </p:nvSpPr>
          <p:spPr>
            <a:xfrm flipH="1" flipV="1">
              <a:off x="5976269" y="5114567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AB76D91-E523-4367-B1D8-B0B9510FB584}"/>
                </a:ext>
              </a:extLst>
            </p:cNvPr>
            <p:cNvSpPr/>
            <p:nvPr/>
          </p:nvSpPr>
          <p:spPr>
            <a:xfrm>
              <a:off x="6511174" y="384754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8D31E9A-D9B0-4612-9B61-86140DFD67F0}"/>
                </a:ext>
              </a:extLst>
            </p:cNvPr>
            <p:cNvSpPr/>
            <p:nvPr/>
          </p:nvSpPr>
          <p:spPr>
            <a:xfrm>
              <a:off x="6511174" y="557399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A42FBE8-ADB2-466C-AAB6-AE3E58DB68EB}"/>
              </a:ext>
            </a:extLst>
          </p:cNvPr>
          <p:cNvGrpSpPr/>
          <p:nvPr/>
        </p:nvGrpSpPr>
        <p:grpSpPr>
          <a:xfrm>
            <a:off x="355590" y="4784678"/>
            <a:ext cx="2391463" cy="2073322"/>
            <a:chOff x="7505093" y="3613715"/>
            <a:chExt cx="2391463" cy="2073322"/>
          </a:xfrm>
        </p:grpSpPr>
        <p:sp>
          <p:nvSpPr>
            <p:cNvPr id="105" name="Hexagon 104">
              <a:extLst>
                <a:ext uri="{FF2B5EF4-FFF2-40B4-BE49-F238E27FC236}">
                  <a16:creationId xmlns:a16="http://schemas.microsoft.com/office/drawing/2014/main" id="{F824CFF8-6E55-434E-B7E2-008670259937}"/>
                </a:ext>
              </a:extLst>
            </p:cNvPr>
            <p:cNvSpPr/>
            <p:nvPr/>
          </p:nvSpPr>
          <p:spPr>
            <a:xfrm rot="10800000">
              <a:off x="7582052" y="3775141"/>
              <a:ext cx="2168062" cy="1771177"/>
            </a:xfrm>
            <a:prstGeom prst="hexagon">
              <a:avLst>
                <a:gd name="adj" fmla="val 48692"/>
                <a:gd name="vf" fmla="val 11547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37A17B40-0EE5-414C-B9B9-1B1B28776D2A}"/>
                </a:ext>
              </a:extLst>
            </p:cNvPr>
            <p:cNvCxnSpPr>
              <a:cxnSpLocks/>
              <a:stCxn id="118" idx="5"/>
              <a:endCxn id="125" idx="1"/>
            </p:cNvCxnSpPr>
            <p:nvPr/>
          </p:nvCxnSpPr>
          <p:spPr>
            <a:xfrm>
              <a:off x="8513127" y="3909785"/>
              <a:ext cx="364358" cy="35911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90D34F-EEBC-49B0-BBF6-79748DF3E342}"/>
                </a:ext>
              </a:extLst>
            </p:cNvPr>
            <p:cNvCxnSpPr>
              <a:cxnSpLocks/>
              <a:stCxn id="111" idx="7"/>
              <a:endCxn id="100" idx="3"/>
            </p:cNvCxnSpPr>
            <p:nvPr/>
          </p:nvCxnSpPr>
          <p:spPr>
            <a:xfrm flipV="1">
              <a:off x="8501977" y="3909785"/>
              <a:ext cx="382407" cy="38603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5ED4CBF-37E5-4D37-8CD4-B9DC6A8D0CAE}"/>
                </a:ext>
              </a:extLst>
            </p:cNvPr>
            <p:cNvCxnSpPr>
              <a:cxnSpLocks/>
              <a:stCxn id="127" idx="7"/>
              <a:endCxn id="125" idx="3"/>
            </p:cNvCxnSpPr>
            <p:nvPr/>
          </p:nvCxnSpPr>
          <p:spPr>
            <a:xfrm flipV="1">
              <a:off x="8510349" y="4514176"/>
              <a:ext cx="367136" cy="30606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CCEB066-3C5F-4656-8242-42575C983F93}"/>
                </a:ext>
              </a:extLst>
            </p:cNvPr>
            <p:cNvCxnSpPr>
              <a:cxnSpLocks/>
              <a:stCxn id="111" idx="5"/>
              <a:endCxn id="99" idx="1"/>
            </p:cNvCxnSpPr>
            <p:nvPr/>
          </p:nvCxnSpPr>
          <p:spPr>
            <a:xfrm>
              <a:off x="8501977" y="4518793"/>
              <a:ext cx="393556" cy="2900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F1950CD-466F-42BF-94CB-9CBA6631C42C}"/>
                </a:ext>
              </a:extLst>
            </p:cNvPr>
            <p:cNvCxnSpPr>
              <a:cxnSpLocks/>
              <a:stCxn id="119" idx="7"/>
              <a:endCxn id="99" idx="3"/>
            </p:cNvCxnSpPr>
            <p:nvPr/>
          </p:nvCxnSpPr>
          <p:spPr>
            <a:xfrm flipV="1">
              <a:off x="8513127" y="5031839"/>
              <a:ext cx="382406" cy="35912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7F6A931-186B-4A2C-B814-B5237325C0A7}"/>
                </a:ext>
              </a:extLst>
            </p:cNvPr>
            <p:cNvCxnSpPr>
              <a:cxnSpLocks/>
              <a:stCxn id="127" idx="5"/>
              <a:endCxn id="101" idx="1"/>
            </p:cNvCxnSpPr>
            <p:nvPr/>
          </p:nvCxnSpPr>
          <p:spPr>
            <a:xfrm>
              <a:off x="8510349" y="5065517"/>
              <a:ext cx="374035" cy="32545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9E510DC-757E-4A5D-9166-14A65662916A}"/>
                </a:ext>
              </a:extLst>
            </p:cNvPr>
            <p:cNvCxnSpPr>
              <a:cxnSpLocks/>
              <a:stCxn id="110" idx="2"/>
              <a:endCxn id="125" idx="6"/>
            </p:cNvCxnSpPr>
            <p:nvPr/>
          </p:nvCxnSpPr>
          <p:spPr>
            <a:xfrm flipH="1" flipV="1">
              <a:off x="9173555" y="4391540"/>
              <a:ext cx="376134" cy="23711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E2EB12C-9394-4426-89DC-0C6968AE2C83}"/>
                </a:ext>
              </a:extLst>
            </p:cNvPr>
            <p:cNvCxnSpPr>
              <a:cxnSpLocks/>
              <a:stCxn id="110" idx="2"/>
              <a:endCxn id="99" idx="6"/>
            </p:cNvCxnSpPr>
            <p:nvPr/>
          </p:nvCxnSpPr>
          <p:spPr>
            <a:xfrm flipH="1">
              <a:off x="9164687" y="4628651"/>
              <a:ext cx="385002" cy="29170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A19CE13-7C8D-4FC5-A6BE-875C94EA7BDB}"/>
                </a:ext>
              </a:extLst>
            </p:cNvPr>
            <p:cNvCxnSpPr>
              <a:cxnSpLocks/>
              <a:stCxn id="106" idx="2"/>
              <a:endCxn id="100" idx="6"/>
            </p:cNvCxnSpPr>
            <p:nvPr/>
          </p:nvCxnSpPr>
          <p:spPr>
            <a:xfrm flipH="1" flipV="1">
              <a:off x="9180454" y="3787149"/>
              <a:ext cx="369235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26C1AE8-EDAB-4F59-B67B-BA4178F1FAF5}"/>
                </a:ext>
              </a:extLst>
            </p:cNvPr>
            <p:cNvCxnSpPr>
              <a:cxnSpLocks/>
              <a:stCxn id="108" idx="2"/>
              <a:endCxn id="101" idx="6"/>
            </p:cNvCxnSpPr>
            <p:nvPr/>
          </p:nvCxnSpPr>
          <p:spPr>
            <a:xfrm flipH="1">
              <a:off x="9180454" y="5228787"/>
              <a:ext cx="369235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C780DC0-1EC7-42FB-A7C2-2119B2CB0CBB}"/>
                </a:ext>
              </a:extLst>
            </p:cNvPr>
            <p:cNvCxnSpPr>
              <a:cxnSpLocks/>
              <a:stCxn id="106" idx="2"/>
              <a:endCxn id="125" idx="6"/>
            </p:cNvCxnSpPr>
            <p:nvPr/>
          </p:nvCxnSpPr>
          <p:spPr>
            <a:xfrm flipH="1">
              <a:off x="9173555" y="4065734"/>
              <a:ext cx="376134" cy="3258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55B34B5-E571-430F-8650-42948956AB7F}"/>
                </a:ext>
              </a:extLst>
            </p:cNvPr>
            <p:cNvCxnSpPr>
              <a:cxnSpLocks/>
              <a:stCxn id="108" idx="2"/>
              <a:endCxn id="99" idx="6"/>
            </p:cNvCxnSpPr>
            <p:nvPr/>
          </p:nvCxnSpPr>
          <p:spPr>
            <a:xfrm flipH="1" flipV="1">
              <a:off x="9164687" y="4920352"/>
              <a:ext cx="385002" cy="30843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1B907B41-6E2F-4D05-9E4D-A4F5ED911DD0}"/>
                </a:ext>
              </a:extLst>
            </p:cNvPr>
            <p:cNvCxnSpPr>
              <a:cxnSpLocks/>
              <a:stCxn id="111" idx="2"/>
              <a:endCxn id="113" idx="6"/>
            </p:cNvCxnSpPr>
            <p:nvPr/>
          </p:nvCxnSpPr>
          <p:spPr>
            <a:xfrm flipH="1" flipV="1">
              <a:off x="7851960" y="4065734"/>
              <a:ext cx="380863" cy="3415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94E2852-B9CA-49FA-84A1-F27FC57E9FB9}"/>
                </a:ext>
              </a:extLst>
            </p:cNvPr>
            <p:cNvCxnSpPr>
              <a:cxnSpLocks/>
              <a:stCxn id="111" idx="2"/>
              <a:endCxn id="115" idx="6"/>
            </p:cNvCxnSpPr>
            <p:nvPr/>
          </p:nvCxnSpPr>
          <p:spPr>
            <a:xfrm flipH="1">
              <a:off x="7851960" y="4407306"/>
              <a:ext cx="380863" cy="22134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7E40E31-3A0D-40E0-B6F0-F55A99D51B18}"/>
                </a:ext>
              </a:extLst>
            </p:cNvPr>
            <p:cNvCxnSpPr>
              <a:cxnSpLocks/>
              <a:stCxn id="127" idx="2"/>
              <a:endCxn id="114" idx="6"/>
            </p:cNvCxnSpPr>
            <p:nvPr/>
          </p:nvCxnSpPr>
          <p:spPr>
            <a:xfrm flipH="1">
              <a:off x="7851960" y="4942881"/>
              <a:ext cx="362319" cy="2859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8F14CBE-89F2-41F5-9A04-45E3325EF381}"/>
                </a:ext>
              </a:extLst>
            </p:cNvPr>
            <p:cNvCxnSpPr>
              <a:cxnSpLocks/>
              <a:stCxn id="119" idx="2"/>
              <a:endCxn id="114" idx="6"/>
            </p:cNvCxnSpPr>
            <p:nvPr/>
          </p:nvCxnSpPr>
          <p:spPr>
            <a:xfrm flipH="1" flipV="1">
              <a:off x="7851960" y="5228787"/>
              <a:ext cx="365097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F154A-109E-47A8-8A1C-A4BADEA84072}"/>
                </a:ext>
              </a:extLst>
            </p:cNvPr>
            <p:cNvCxnSpPr>
              <a:cxnSpLocks/>
              <a:stCxn id="118" idx="2"/>
              <a:endCxn id="113" idx="6"/>
            </p:cNvCxnSpPr>
            <p:nvPr/>
          </p:nvCxnSpPr>
          <p:spPr>
            <a:xfrm flipH="1">
              <a:off x="7851960" y="3787149"/>
              <a:ext cx="365097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97CF5BB-F75D-4D45-8C0A-54F73A1CEAE1}"/>
                </a:ext>
              </a:extLst>
            </p:cNvPr>
            <p:cNvCxnSpPr>
              <a:cxnSpLocks/>
              <a:stCxn id="100" idx="2"/>
              <a:endCxn id="118" idx="6"/>
            </p:cNvCxnSpPr>
            <p:nvPr/>
          </p:nvCxnSpPr>
          <p:spPr>
            <a:xfrm flipH="1">
              <a:off x="8563924" y="3787149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B22A8EB-17AE-4F7F-BDE5-9B5FE1EA6CF3}"/>
                </a:ext>
              </a:extLst>
            </p:cNvPr>
            <p:cNvCxnSpPr>
              <a:cxnSpLocks/>
              <a:stCxn id="101" idx="2"/>
              <a:endCxn id="119" idx="6"/>
            </p:cNvCxnSpPr>
            <p:nvPr/>
          </p:nvCxnSpPr>
          <p:spPr>
            <a:xfrm flipH="1">
              <a:off x="8563924" y="5513604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823E5E9-FC48-4033-957C-7D9827F6DDAA}"/>
                </a:ext>
              </a:extLst>
            </p:cNvPr>
            <p:cNvSpPr/>
            <p:nvPr/>
          </p:nvSpPr>
          <p:spPr>
            <a:xfrm>
              <a:off x="8849353" y="4762685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FC5744B-EF16-48C5-A520-EA35DEB0A827}"/>
                </a:ext>
              </a:extLst>
            </p:cNvPr>
            <p:cNvSpPr/>
            <p:nvPr/>
          </p:nvSpPr>
          <p:spPr>
            <a:xfrm>
              <a:off x="8833587" y="361371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BC1F809-793C-4201-88C7-E5EF0F436E6A}"/>
                </a:ext>
              </a:extLst>
            </p:cNvPr>
            <p:cNvSpPr/>
            <p:nvPr/>
          </p:nvSpPr>
          <p:spPr>
            <a:xfrm>
              <a:off x="8833587" y="534017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56A0B0E-DD2A-46C0-AC4B-1B74956F0E1B}"/>
                </a:ext>
              </a:extLst>
            </p:cNvPr>
            <p:cNvSpPr/>
            <p:nvPr/>
          </p:nvSpPr>
          <p:spPr>
            <a:xfrm>
              <a:off x="8826688" y="4218106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12026B0-A647-4AB8-9504-CAB7FB09AED4}"/>
                </a:ext>
              </a:extLst>
            </p:cNvPr>
            <p:cNvSpPr/>
            <p:nvPr/>
          </p:nvSpPr>
          <p:spPr>
            <a:xfrm>
              <a:off x="9549689" y="389230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8385218-C269-4DAB-9DF7-0F3BE5AF2785}"/>
                </a:ext>
              </a:extLst>
            </p:cNvPr>
            <p:cNvSpPr/>
            <p:nvPr/>
          </p:nvSpPr>
          <p:spPr>
            <a:xfrm>
              <a:off x="9549689" y="505535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0718C7F-E14E-452B-8F4F-6689A51ACD4B}"/>
                </a:ext>
              </a:extLst>
            </p:cNvPr>
            <p:cNvSpPr/>
            <p:nvPr/>
          </p:nvSpPr>
          <p:spPr>
            <a:xfrm>
              <a:off x="9549689" y="445521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9128779-A011-4BE6-A819-86E3C6D94A76}"/>
                </a:ext>
              </a:extLst>
            </p:cNvPr>
            <p:cNvCxnSpPr>
              <a:cxnSpLocks/>
              <a:stCxn id="127" idx="2"/>
              <a:endCxn id="115" idx="6"/>
            </p:cNvCxnSpPr>
            <p:nvPr/>
          </p:nvCxnSpPr>
          <p:spPr>
            <a:xfrm flipH="1" flipV="1">
              <a:off x="7851960" y="4628651"/>
              <a:ext cx="362319" cy="31423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308F9FF-435D-455C-B14D-11936147A157}"/>
                </a:ext>
              </a:extLst>
            </p:cNvPr>
            <p:cNvSpPr/>
            <p:nvPr/>
          </p:nvSpPr>
          <p:spPr>
            <a:xfrm>
              <a:off x="7505093" y="389230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564DFC3-F847-4E05-9C83-33429DF55EA8}"/>
                </a:ext>
              </a:extLst>
            </p:cNvPr>
            <p:cNvSpPr/>
            <p:nvPr/>
          </p:nvSpPr>
          <p:spPr>
            <a:xfrm>
              <a:off x="7505093" y="505535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C3577D6-B2ED-4186-B178-CDEA29B166A9}"/>
                </a:ext>
              </a:extLst>
            </p:cNvPr>
            <p:cNvSpPr/>
            <p:nvPr/>
          </p:nvSpPr>
          <p:spPr>
            <a:xfrm>
              <a:off x="7505093" y="445521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DDDEAD2-A65C-492B-A58C-2822F2036651}"/>
                </a:ext>
              </a:extLst>
            </p:cNvPr>
            <p:cNvSpPr/>
            <p:nvPr/>
          </p:nvSpPr>
          <p:spPr>
            <a:xfrm>
              <a:off x="8232823" y="4249639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ABA6DE-002E-4952-8A82-EE60167612C9}"/>
                </a:ext>
              </a:extLst>
            </p:cNvPr>
            <p:cNvSpPr/>
            <p:nvPr/>
          </p:nvSpPr>
          <p:spPr>
            <a:xfrm>
              <a:off x="8217057" y="361371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6FDB2B3-F044-4941-8D4E-1C310B96F841}"/>
                </a:ext>
              </a:extLst>
            </p:cNvPr>
            <p:cNvSpPr/>
            <p:nvPr/>
          </p:nvSpPr>
          <p:spPr>
            <a:xfrm>
              <a:off x="8217057" y="534017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49777EA-281A-4994-A088-0F43D817DC7C}"/>
                </a:ext>
              </a:extLst>
            </p:cNvPr>
            <p:cNvSpPr/>
            <p:nvPr/>
          </p:nvSpPr>
          <p:spPr>
            <a:xfrm>
              <a:off x="8214279" y="476944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91" name="Oval 190">
            <a:extLst>
              <a:ext uri="{FF2B5EF4-FFF2-40B4-BE49-F238E27FC236}">
                <a16:creationId xmlns:a16="http://schemas.microsoft.com/office/drawing/2014/main" id="{DECF039A-1AB4-48A4-A817-AB9701E1C7AD}"/>
              </a:ext>
            </a:extLst>
          </p:cNvPr>
          <p:cNvSpPr/>
          <p:nvPr/>
        </p:nvSpPr>
        <p:spPr>
          <a:xfrm>
            <a:off x="662220" y="223804"/>
            <a:ext cx="1762913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A395F77-E07D-4F33-BA06-E285D462177E}"/>
              </a:ext>
            </a:extLst>
          </p:cNvPr>
          <p:cNvSpPr/>
          <p:nvPr/>
        </p:nvSpPr>
        <p:spPr>
          <a:xfrm>
            <a:off x="996361" y="223804"/>
            <a:ext cx="1094631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225F32F-E904-4ECF-9BC2-FE073D3FD62A}"/>
              </a:ext>
            </a:extLst>
          </p:cNvPr>
          <p:cNvSpPr txBox="1"/>
          <p:nvPr/>
        </p:nvSpPr>
        <p:spPr>
          <a:xfrm>
            <a:off x="814620" y="637370"/>
            <a:ext cx="1459639" cy="456842"/>
          </a:xfrm>
          <a:prstGeom prst="roundRect">
            <a:avLst>
              <a:gd name="adj" fmla="val 50000"/>
            </a:avLst>
          </a:prstGeom>
          <a:solidFill>
            <a:srgbClr val="0790DC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WWW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7AB6F82-C9D2-4CD2-90E7-C92A452AAFAA}"/>
              </a:ext>
            </a:extLst>
          </p:cNvPr>
          <p:cNvCxnSpPr/>
          <p:nvPr/>
        </p:nvCxnSpPr>
        <p:spPr>
          <a:xfrm>
            <a:off x="738853" y="1441806"/>
            <a:ext cx="1600218" cy="0"/>
          </a:xfrm>
          <a:prstGeom prst="line">
            <a:avLst/>
          </a:prstGeom>
          <a:ln w="57150">
            <a:solidFill>
              <a:srgbClr val="079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C3E7BC1-87A9-462A-BE1B-B696ACCB2FFF}"/>
              </a:ext>
            </a:extLst>
          </p:cNvPr>
          <p:cNvGrpSpPr/>
          <p:nvPr/>
        </p:nvGrpSpPr>
        <p:grpSpPr>
          <a:xfrm>
            <a:off x="1532794" y="1165121"/>
            <a:ext cx="1181222" cy="820662"/>
            <a:chOff x="6864897" y="887460"/>
            <a:chExt cx="1181222" cy="8206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D2C179B-DC0E-41AB-BC45-8A5A4846F38B}"/>
                </a:ext>
              </a:extLst>
            </p:cNvPr>
            <p:cNvSpPr/>
            <p:nvPr/>
          </p:nvSpPr>
          <p:spPr>
            <a:xfrm rot="2376938">
              <a:off x="7547157" y="1574754"/>
              <a:ext cx="498962" cy="133368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5A53EEB-38B3-4B1F-A831-2A83A1DF0460}"/>
                </a:ext>
              </a:extLst>
            </p:cNvPr>
            <p:cNvSpPr/>
            <p:nvPr/>
          </p:nvSpPr>
          <p:spPr>
            <a:xfrm>
              <a:off x="6864897" y="887460"/>
              <a:ext cx="834190" cy="75397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3E36FC5-756F-40C4-8C4C-CFE2D7580C07}"/>
              </a:ext>
            </a:extLst>
          </p:cNvPr>
          <p:cNvGrpSpPr/>
          <p:nvPr/>
        </p:nvGrpSpPr>
        <p:grpSpPr>
          <a:xfrm>
            <a:off x="3551137" y="503816"/>
            <a:ext cx="1526076" cy="1569997"/>
            <a:chOff x="8979492" y="319244"/>
            <a:chExt cx="1526076" cy="2089667"/>
          </a:xfrm>
        </p:grpSpPr>
        <p:sp>
          <p:nvSpPr>
            <p:cNvPr id="249" name="Flowchart: Magnetic Disk 248">
              <a:extLst>
                <a:ext uri="{FF2B5EF4-FFF2-40B4-BE49-F238E27FC236}">
                  <a16:creationId xmlns:a16="http://schemas.microsoft.com/office/drawing/2014/main" id="{85B68644-B7BA-4503-8C21-9EB904A474E3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812B6B4A-3039-431A-A7B3-1F6854616BFE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E051D5AE-5046-49BD-94D8-CF2237F01660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5A247D-DE30-4B6E-959B-4B696C9CCE9D}"/>
              </a:ext>
            </a:extLst>
          </p:cNvPr>
          <p:cNvGrpSpPr/>
          <p:nvPr/>
        </p:nvGrpSpPr>
        <p:grpSpPr>
          <a:xfrm>
            <a:off x="3427728" y="2875415"/>
            <a:ext cx="1526076" cy="1569997"/>
            <a:chOff x="8979492" y="319244"/>
            <a:chExt cx="1526076" cy="2089667"/>
          </a:xfrm>
        </p:grpSpPr>
        <p:sp>
          <p:nvSpPr>
            <p:cNvPr id="295" name="Flowchart: Magnetic Disk 294">
              <a:extLst>
                <a:ext uri="{FF2B5EF4-FFF2-40B4-BE49-F238E27FC236}">
                  <a16:creationId xmlns:a16="http://schemas.microsoft.com/office/drawing/2014/main" id="{FD123CA5-11F6-440C-95AC-D1FC83CC5BF6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lowchart: Magnetic Disk 295">
              <a:extLst>
                <a:ext uri="{FF2B5EF4-FFF2-40B4-BE49-F238E27FC236}">
                  <a16:creationId xmlns:a16="http://schemas.microsoft.com/office/drawing/2014/main" id="{24EDD12D-2A8F-4849-8EFE-6F0642B23DB3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7" name="Flowchart: Magnetic Disk 296">
              <a:extLst>
                <a:ext uri="{FF2B5EF4-FFF2-40B4-BE49-F238E27FC236}">
                  <a16:creationId xmlns:a16="http://schemas.microsoft.com/office/drawing/2014/main" id="{A2BFA6AF-E862-4555-A885-4E196BA83C4D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D1FA84F-7E0C-4B62-B716-4AB8EE707DA9}"/>
              </a:ext>
            </a:extLst>
          </p:cNvPr>
          <p:cNvGrpSpPr/>
          <p:nvPr/>
        </p:nvGrpSpPr>
        <p:grpSpPr>
          <a:xfrm>
            <a:off x="3810692" y="2970703"/>
            <a:ext cx="1478210" cy="1792275"/>
            <a:chOff x="9724965" y="1352750"/>
            <a:chExt cx="1478210" cy="179227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93B6C2F-C82C-4CB1-B922-68D0181A934C}"/>
                </a:ext>
              </a:extLst>
            </p:cNvPr>
            <p:cNvSpPr/>
            <p:nvPr/>
          </p:nvSpPr>
          <p:spPr>
            <a:xfrm rot="18317272">
              <a:off x="10732081" y="1646750"/>
              <a:ext cx="761019" cy="1730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5" name="Trapezoid 254">
              <a:extLst>
                <a:ext uri="{FF2B5EF4-FFF2-40B4-BE49-F238E27FC236}">
                  <a16:creationId xmlns:a16="http://schemas.microsoft.com/office/drawing/2014/main" id="{ECF943CE-B617-456B-9E11-AB7FA9929B47}"/>
                </a:ext>
              </a:extLst>
            </p:cNvPr>
            <p:cNvSpPr/>
            <p:nvPr/>
          </p:nvSpPr>
          <p:spPr>
            <a:xfrm rot="2141111">
              <a:off x="10156394" y="1972852"/>
              <a:ext cx="951388" cy="883692"/>
            </a:xfrm>
            <a:prstGeom prst="trapezoid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4756459-AF19-435D-AA44-BAE1078871C4}"/>
                </a:ext>
              </a:extLst>
            </p:cNvPr>
            <p:cNvSpPr/>
            <p:nvPr/>
          </p:nvSpPr>
          <p:spPr>
            <a:xfrm rot="18317272">
              <a:off x="10837067" y="1740990"/>
              <a:ext cx="147924" cy="584292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AFCF4F2-BF8C-4587-9FBA-52DB05CE983A}"/>
                </a:ext>
              </a:extLst>
            </p:cNvPr>
            <p:cNvSpPr/>
            <p:nvPr/>
          </p:nvSpPr>
          <p:spPr>
            <a:xfrm rot="18317272">
              <a:off x="10909767" y="1729325"/>
              <a:ext cx="178988" cy="39907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11DCFE2-6A36-4239-89F0-07594496D1DC}"/>
                </a:ext>
              </a:extLst>
            </p:cNvPr>
            <p:cNvSpPr/>
            <p:nvPr/>
          </p:nvSpPr>
          <p:spPr>
            <a:xfrm rot="18725043">
              <a:off x="10124958" y="2456434"/>
              <a:ext cx="355021" cy="45561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DBC2221-579A-4D1E-A86C-33323BAC9BFB}"/>
                </a:ext>
              </a:extLst>
            </p:cNvPr>
            <p:cNvSpPr/>
            <p:nvPr/>
          </p:nvSpPr>
          <p:spPr>
            <a:xfrm rot="18143596">
              <a:off x="10436502" y="2670724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E4F323-BF3D-4C97-B859-235CF91DA446}"/>
                </a:ext>
              </a:extLst>
            </p:cNvPr>
            <p:cNvSpPr/>
            <p:nvPr/>
          </p:nvSpPr>
          <p:spPr>
            <a:xfrm rot="17859899">
              <a:off x="10556818" y="2807082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50133EA-B6C9-4233-8A82-D00CBAB8CF33}"/>
                </a:ext>
              </a:extLst>
            </p:cNvPr>
            <p:cNvSpPr/>
            <p:nvPr/>
          </p:nvSpPr>
          <p:spPr>
            <a:xfrm rot="18409545">
              <a:off x="10248396" y="2626947"/>
              <a:ext cx="220440" cy="414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248A2B3-A53E-409C-914E-3BC324E3FCBD}"/>
                </a:ext>
              </a:extLst>
            </p:cNvPr>
            <p:cNvSpPr/>
            <p:nvPr/>
          </p:nvSpPr>
          <p:spPr>
            <a:xfrm rot="18317272">
              <a:off x="9813411" y="2134928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1D2EC6F1-F0E5-4CDB-8558-E6C028385A5E}"/>
                </a:ext>
              </a:extLst>
            </p:cNvPr>
            <p:cNvSpPr/>
            <p:nvPr/>
          </p:nvSpPr>
          <p:spPr>
            <a:xfrm rot="18317272">
              <a:off x="10134909" y="2086272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550BBA1-7405-4E6B-AAAA-F27F194F8A02}"/>
                </a:ext>
              </a:extLst>
            </p:cNvPr>
            <p:cNvSpPr/>
            <p:nvPr/>
          </p:nvSpPr>
          <p:spPr>
            <a:xfrm rot="18317272">
              <a:off x="10960424" y="2784630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36D8537-7CD3-4EAE-9D4A-7E9F3BD0A03A}"/>
                </a:ext>
              </a:extLst>
            </p:cNvPr>
            <p:cNvSpPr/>
            <p:nvPr/>
          </p:nvSpPr>
          <p:spPr>
            <a:xfrm rot="18317272">
              <a:off x="9726808" y="2513924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807056E-0B98-44B1-9161-972DE798B917}"/>
                </a:ext>
              </a:extLst>
            </p:cNvPr>
            <p:cNvSpPr/>
            <p:nvPr/>
          </p:nvSpPr>
          <p:spPr>
            <a:xfrm rot="18317272">
              <a:off x="11018194" y="2521947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C40C033-6579-4774-94BB-884343E43F64}"/>
                </a:ext>
              </a:extLst>
            </p:cNvPr>
            <p:cNvSpPr/>
            <p:nvPr/>
          </p:nvSpPr>
          <p:spPr>
            <a:xfrm rot="18317272">
              <a:off x="11018194" y="3051333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AFBC1D-FBB7-49BA-96F0-8E330FA75007}"/>
              </a:ext>
            </a:extLst>
          </p:cNvPr>
          <p:cNvGrpSpPr/>
          <p:nvPr/>
        </p:nvGrpSpPr>
        <p:grpSpPr>
          <a:xfrm>
            <a:off x="5929309" y="503816"/>
            <a:ext cx="1526076" cy="1569997"/>
            <a:chOff x="8979492" y="319244"/>
            <a:chExt cx="1526076" cy="2089667"/>
          </a:xfrm>
        </p:grpSpPr>
        <p:sp>
          <p:nvSpPr>
            <p:cNvPr id="102" name="Flowchart: Magnetic Disk 101">
              <a:extLst>
                <a:ext uri="{FF2B5EF4-FFF2-40B4-BE49-F238E27FC236}">
                  <a16:creationId xmlns:a16="http://schemas.microsoft.com/office/drawing/2014/main" id="{594851E8-B34A-4099-9BDF-A2C2F100B0D9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Flowchart: Magnetic Disk 102">
              <a:extLst>
                <a:ext uri="{FF2B5EF4-FFF2-40B4-BE49-F238E27FC236}">
                  <a16:creationId xmlns:a16="http://schemas.microsoft.com/office/drawing/2014/main" id="{AFCD1A1E-CE84-4FBE-9DF1-129EF04F6E4D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Flowchart: Magnetic Disk 103">
              <a:extLst>
                <a:ext uri="{FF2B5EF4-FFF2-40B4-BE49-F238E27FC236}">
                  <a16:creationId xmlns:a16="http://schemas.microsoft.com/office/drawing/2014/main" id="{3836F182-0DD8-4F1A-A60D-DB1E487E195A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Shape 108">
            <a:extLst>
              <a:ext uri="{FF2B5EF4-FFF2-40B4-BE49-F238E27FC236}">
                <a16:creationId xmlns:a16="http://schemas.microsoft.com/office/drawing/2014/main" id="{5AC406D0-F194-49C1-AA6D-50D194C7C597}"/>
              </a:ext>
            </a:extLst>
          </p:cNvPr>
          <p:cNvSpPr/>
          <p:nvPr/>
        </p:nvSpPr>
        <p:spPr>
          <a:xfrm>
            <a:off x="6351751" y="744300"/>
            <a:ext cx="1526076" cy="1526076"/>
          </a:xfrm>
          <a:prstGeom prst="gear9">
            <a:avLst>
              <a:gd name="adj1" fmla="val 14361"/>
              <a:gd name="adj2" fmla="val 2679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E1A4F4-B6FE-47BF-B804-0C9F46216F11}"/>
              </a:ext>
            </a:extLst>
          </p:cNvPr>
          <p:cNvSpPr/>
          <p:nvPr/>
        </p:nvSpPr>
        <p:spPr>
          <a:xfrm>
            <a:off x="6920047" y="1312596"/>
            <a:ext cx="389484" cy="38948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074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5C20-EA11-4F6B-98C3-001456C5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 analysis</a:t>
            </a:r>
          </a:p>
          <a:p>
            <a:r>
              <a:rPr lang="en-US" dirty="0"/>
              <a:t>Alert</a:t>
            </a:r>
          </a:p>
          <a:p>
            <a:r>
              <a:rPr lang="en-US" dirty="0"/>
              <a:t>Regular Report</a:t>
            </a:r>
          </a:p>
          <a:p>
            <a:r>
              <a:rPr lang="en-US" dirty="0"/>
              <a:t>Transaction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Dossier library (</a:t>
            </a:r>
            <a:r>
              <a:rPr lang="en-US" dirty="0" err="1"/>
              <a:t>Microstrategy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814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570257-5F61-4FBF-B739-A34D94685118}"/>
              </a:ext>
            </a:extLst>
          </p:cNvPr>
          <p:cNvSpPr/>
          <p:nvPr/>
        </p:nvSpPr>
        <p:spPr>
          <a:xfrm>
            <a:off x="1055077" y="2804747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C4A379A-F4DC-4A30-8512-C3B7A99A3B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224" b="28822"/>
          <a:stretch/>
        </p:blipFill>
        <p:spPr>
          <a:xfrm>
            <a:off x="1055076" y="3464941"/>
            <a:ext cx="734191" cy="58120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830705A-0A87-49BE-B43E-CBEDC90AE7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>
            <a:off x="1694639" y="3108574"/>
            <a:ext cx="1753837" cy="94468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94B36321-B2A3-495A-AF23-7FE7D1CAB1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034" t="28627" r="28858" b="4811"/>
          <a:stretch/>
        </p:blipFill>
        <p:spPr>
          <a:xfrm>
            <a:off x="2807492" y="2804746"/>
            <a:ext cx="1096293" cy="1070968"/>
          </a:xfrm>
          <a:prstGeom prst="rect">
            <a:avLst/>
          </a:prstGeom>
        </p:spPr>
      </p:pic>
      <p:pic>
        <p:nvPicPr>
          <p:cNvPr id="13" name="グラフィックス 10">
            <a:extLst>
              <a:ext uri="{FF2B5EF4-FFF2-40B4-BE49-F238E27FC236}">
                <a16:creationId xmlns:a16="http://schemas.microsoft.com/office/drawing/2014/main" id="{EDC665CF-36D8-412E-A824-1E97FFC40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" y="1827614"/>
            <a:ext cx="145134" cy="162299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8528FBD-CCC8-4293-954F-04902D8C4C35}"/>
              </a:ext>
            </a:extLst>
          </p:cNvPr>
          <p:cNvSpPr txBox="1"/>
          <p:nvPr/>
        </p:nvSpPr>
        <p:spPr>
          <a:xfrm>
            <a:off x="1618964" y="3102909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Survival</a:t>
            </a:r>
          </a:p>
          <a:p>
            <a:pPr algn="ctr"/>
            <a:r>
              <a:rPr lang="en-US" sz="200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Analysis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83E2CB49-1211-4CD7-AE28-6981C1CF45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 flipV="1">
            <a:off x="1484713" y="2804746"/>
            <a:ext cx="952594" cy="513102"/>
          </a:xfrm>
          <a:prstGeom prst="rect">
            <a:avLst/>
          </a:prstGeom>
        </p:spPr>
      </p:pic>
      <p:sp>
        <p:nvSpPr>
          <p:cNvPr id="33" name="Rectangle 54">
            <a:extLst>
              <a:ext uri="{FF2B5EF4-FFF2-40B4-BE49-F238E27FC236}">
                <a16:creationId xmlns:a16="http://schemas.microsoft.com/office/drawing/2014/main" id="{D8B234F0-A805-4838-990D-6FE4841728A9}"/>
              </a:ext>
            </a:extLst>
          </p:cNvPr>
          <p:cNvSpPr/>
          <p:nvPr/>
        </p:nvSpPr>
        <p:spPr>
          <a:xfrm>
            <a:off x="4624289" y="2840687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EEACBEE-6129-477F-BCC1-65998681FCC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8262" y="2897964"/>
            <a:ext cx="2700762" cy="1133954"/>
          </a:xfrm>
          <a:prstGeom prst="rect">
            <a:avLst/>
          </a:prstGeom>
        </p:spPr>
      </p:pic>
      <p:sp>
        <p:nvSpPr>
          <p:cNvPr id="38" name="TextBox 17">
            <a:extLst>
              <a:ext uri="{FF2B5EF4-FFF2-40B4-BE49-F238E27FC236}">
                <a16:creationId xmlns:a16="http://schemas.microsoft.com/office/drawing/2014/main" id="{18E6D672-6EA7-4A98-B4C0-939009AE3AEF}"/>
              </a:ext>
            </a:extLst>
          </p:cNvPr>
          <p:cNvSpPr txBox="1"/>
          <p:nvPr/>
        </p:nvSpPr>
        <p:spPr>
          <a:xfrm>
            <a:off x="5219251" y="3110998"/>
            <a:ext cx="1658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Applications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9" name="グラフィックス 10">
            <a:extLst>
              <a:ext uri="{FF2B5EF4-FFF2-40B4-BE49-F238E27FC236}">
                <a16:creationId xmlns:a16="http://schemas.microsoft.com/office/drawing/2014/main" id="{A9E9E1CA-62AE-44A4-8B11-58B5B4E1B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2938" y="2949604"/>
            <a:ext cx="438144" cy="4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87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57150">
          <a:solidFill>
            <a:srgbClr val="0790DC"/>
          </a:solidFill>
        </a:ln>
      </a:spPr>
      <a:bodyPr wrap="none" lIns="0" tIns="0" rIns="0" bIns="0" rtlCol="0" anchor="t" anchorCtr="0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6384</TotalTime>
  <Words>2983</Words>
  <Application>Microsoft Office PowerPoint</Application>
  <PresentationFormat>ワイド画面</PresentationFormat>
  <Paragraphs>1616</Paragraphs>
  <Slides>54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64" baseType="lpstr">
      <vt:lpstr>Helvetica Neue</vt:lpstr>
      <vt:lpstr>Meiryo UI</vt:lpstr>
      <vt:lpstr>メイリオ</vt:lpstr>
      <vt:lpstr>Aharoni</vt:lpstr>
      <vt:lpstr>Arial</vt:lpstr>
      <vt:lpstr>Calibri</vt:lpstr>
      <vt:lpstr>Calibri Light</vt:lpstr>
      <vt:lpstr>Impact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AI環境構築：PaaS</vt:lpstr>
      <vt:lpstr>PowerPoint プレゼンテーション</vt:lpstr>
      <vt:lpstr>PowerPoint プレゼンテーション</vt:lpstr>
      <vt:lpstr>AI環境構築：IaaS</vt:lpstr>
      <vt:lpstr>PowerPoint プレゼンテーション</vt:lpstr>
      <vt:lpstr>PowerPoint プレゼンテーション</vt:lpstr>
      <vt:lpstr>AI環境構築：推論モデル・Kubernetes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303</cp:revision>
  <dcterms:created xsi:type="dcterms:W3CDTF">2020-07-15T20:01:48Z</dcterms:created>
  <dcterms:modified xsi:type="dcterms:W3CDTF">2021-02-03T19:17:28Z</dcterms:modified>
</cp:coreProperties>
</file>